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7" r:id="rId4"/>
    <p:sldId id="258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7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BF28D-DF53-4269-AE1D-8E165F83E42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BC0B68-DDA0-4964-AC30-6A0A5E691233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Disseminate information in a timelier manner. </a:t>
          </a:r>
          <a:endParaRPr lang="de-DE" dirty="0" smtClean="0"/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5134808E-BBC7-49FE-91F2-903FE7EF87D8}" type="parTrans" cxnId="{1C887A80-5058-43B7-8DFD-A084C222BEEA}">
      <dgm:prSet/>
      <dgm:spPr/>
      <dgm:t>
        <a:bodyPr/>
        <a:lstStyle/>
        <a:p>
          <a:endParaRPr lang="de-DE"/>
        </a:p>
      </dgm:t>
    </dgm:pt>
    <dgm:pt modelId="{D4B885AF-E435-4D1E-8338-1B9F5CAE7973}" type="sibTrans" cxnId="{1C887A80-5058-43B7-8DFD-A084C222BEE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 smtClean="0"/>
            <a:t>Engage with the public. </a:t>
          </a:r>
          <a:endParaRPr lang="de-DE" sz="11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dirty="0"/>
        </a:p>
      </dgm:t>
    </dgm:pt>
    <dgm:pt modelId="{0116934E-B2FD-4E06-85B9-A1B03D561D08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Leverage networks of people to make information sharing easier. </a:t>
          </a:r>
          <a:endParaRPr lang="de-DE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32D2E8DB-94F8-41DE-AF90-54D3F572F0CA}" type="parTrans" cxnId="{07B36C88-C0A0-45BA-A75C-598AA04514EC}">
      <dgm:prSet/>
      <dgm:spPr/>
      <dgm:t>
        <a:bodyPr/>
        <a:lstStyle/>
        <a:p>
          <a:endParaRPr lang="de-DE"/>
        </a:p>
      </dgm:t>
    </dgm:pt>
    <dgm:pt modelId="{CF9A4C32-50D3-4527-83DE-E7832A9FBBFF}" type="sibTrans" cxnId="{07B36C88-C0A0-45BA-A75C-598AA04514E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 smtClean="0"/>
            <a:t>Increase the potential impact of important messages. </a:t>
          </a:r>
          <a:endParaRPr lang="de-DE" sz="12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dirty="0"/>
        </a:p>
      </dgm:t>
    </dgm:pt>
    <dgm:pt modelId="{E804CAD4-CAE3-4A12-8BE8-B14AC9E314E7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Create different messages to reach diverse audiences. </a:t>
          </a:r>
          <a:endParaRPr lang="de-DE" dirty="0" smtClean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F1E1F49C-86DA-4920-8168-E4BC0701580C}" type="parTrans" cxnId="{8C2AD2CD-E043-43B2-A9F3-694BF97799A7}">
      <dgm:prSet/>
      <dgm:spPr/>
      <dgm:t>
        <a:bodyPr/>
        <a:lstStyle/>
        <a:p>
          <a:endParaRPr lang="de-DE"/>
        </a:p>
      </dgm:t>
    </dgm:pt>
    <dgm:pt modelId="{1B4EEE5B-EA54-46C5-B20F-CDF0167B31D7}" type="sibTrans" cxnId="{8C2AD2CD-E043-43B2-A9F3-694BF97799A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Personalize health messages and target them to a particular audience. </a:t>
          </a:r>
          <a:endParaRPr lang="de-DE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9BDC8A2C-D9F5-4783-B9B0-97265F4201BC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GB" dirty="0" smtClean="0"/>
            <a:t>Create different messages to reach diverse audiences. </a:t>
          </a:r>
          <a:endParaRPr lang="de-DE" dirty="0" smtClean="0"/>
        </a:p>
        <a:p>
          <a:endParaRPr lang="de-DE" dirty="0"/>
        </a:p>
      </dgm:t>
    </dgm:pt>
    <dgm:pt modelId="{45D94E38-308B-4033-B1E1-F76906CF9C94}" type="parTrans" cxnId="{8823B26A-CEB1-447C-BC43-05EB8FF334B1}">
      <dgm:prSet/>
      <dgm:spPr/>
      <dgm:t>
        <a:bodyPr/>
        <a:lstStyle/>
        <a:p>
          <a:endParaRPr lang="de-DE"/>
        </a:p>
      </dgm:t>
    </dgm:pt>
    <dgm:pt modelId="{ECB516F2-8D91-4D09-98F3-D3B1057F8DCB}" type="sibTrans" cxnId="{8823B26A-CEB1-447C-BC43-05EB8FF334B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Empower people to make safer and healthier decisions. </a:t>
          </a:r>
          <a:endParaRPr lang="de-DE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86B65589-CB61-469D-81B3-B1CB7121779E}" type="pres">
      <dgm:prSet presAssocID="{B88BF28D-DF53-4269-AE1D-8E165F83E42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79D7B9C3-FBE4-47EF-8452-CA66C4BC4E19}" type="pres">
      <dgm:prSet presAssocID="{5BBC0B68-DDA0-4964-AC30-6A0A5E691233}" presName="composite" presStyleCnt="0"/>
      <dgm:spPr/>
    </dgm:pt>
    <dgm:pt modelId="{7263AC18-AEBE-424C-9D9F-9D76E90B4661}" type="pres">
      <dgm:prSet presAssocID="{5BBC0B68-DDA0-4964-AC30-6A0A5E69123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E91555-5B49-4C70-BB00-F6070DB197DF}" type="pres">
      <dgm:prSet presAssocID="{5BBC0B68-DDA0-4964-AC30-6A0A5E69123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FFCBBB-C439-4D89-A03A-764CCDD4F2FE}" type="pres">
      <dgm:prSet presAssocID="{5BBC0B68-DDA0-4964-AC30-6A0A5E691233}" presName="BalanceSpacing" presStyleCnt="0"/>
      <dgm:spPr/>
    </dgm:pt>
    <dgm:pt modelId="{6654DA73-16FD-4D50-BD69-B427C90ECBF0}" type="pres">
      <dgm:prSet presAssocID="{5BBC0B68-DDA0-4964-AC30-6A0A5E691233}" presName="BalanceSpacing1" presStyleCnt="0"/>
      <dgm:spPr/>
    </dgm:pt>
    <dgm:pt modelId="{50F1A375-6B71-44A5-9E77-F67A7D03EFA8}" type="pres">
      <dgm:prSet presAssocID="{D4B885AF-E435-4D1E-8338-1B9F5CAE7973}" presName="Accent1Text" presStyleLbl="node1" presStyleIdx="1" presStyleCnt="8" custLinFactNeighborX="-3300" custLinFactNeighborY="-2871"/>
      <dgm:spPr/>
      <dgm:t>
        <a:bodyPr/>
        <a:lstStyle/>
        <a:p>
          <a:endParaRPr lang="de-DE"/>
        </a:p>
      </dgm:t>
    </dgm:pt>
    <dgm:pt modelId="{3A011507-7D17-4126-96EE-08CD3B01E17E}" type="pres">
      <dgm:prSet presAssocID="{D4B885AF-E435-4D1E-8338-1B9F5CAE7973}" presName="spaceBetweenRectangles" presStyleCnt="0"/>
      <dgm:spPr/>
    </dgm:pt>
    <dgm:pt modelId="{643BDB4D-96CB-4251-B010-09F2ED3A85C8}" type="pres">
      <dgm:prSet presAssocID="{0116934E-B2FD-4E06-85B9-A1B03D561D08}" presName="composite" presStyleCnt="0"/>
      <dgm:spPr/>
    </dgm:pt>
    <dgm:pt modelId="{F0354EF2-C310-4B14-BC7C-2DCA906F7048}" type="pres">
      <dgm:prSet presAssocID="{0116934E-B2FD-4E06-85B9-A1B03D561D08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235B2D-6F60-480E-B057-886ECF7DAED3}" type="pres">
      <dgm:prSet presAssocID="{0116934E-B2FD-4E06-85B9-A1B03D561D0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5A417E-8222-4466-98F2-2F0CA58172F9}" type="pres">
      <dgm:prSet presAssocID="{0116934E-B2FD-4E06-85B9-A1B03D561D08}" presName="BalanceSpacing" presStyleCnt="0"/>
      <dgm:spPr/>
    </dgm:pt>
    <dgm:pt modelId="{DF031A4B-451C-4747-8AD7-EED15EEB2E46}" type="pres">
      <dgm:prSet presAssocID="{0116934E-B2FD-4E06-85B9-A1B03D561D08}" presName="BalanceSpacing1" presStyleCnt="0"/>
      <dgm:spPr/>
    </dgm:pt>
    <dgm:pt modelId="{D54F7980-4F1A-4FFF-AB88-5A510516A08D}" type="pres">
      <dgm:prSet presAssocID="{CF9A4C32-50D3-4527-83DE-E7832A9FBBFF}" presName="Accent1Text" presStyleLbl="node1" presStyleIdx="3" presStyleCnt="8"/>
      <dgm:spPr/>
      <dgm:t>
        <a:bodyPr/>
        <a:lstStyle/>
        <a:p>
          <a:endParaRPr lang="de-DE"/>
        </a:p>
      </dgm:t>
    </dgm:pt>
    <dgm:pt modelId="{7B320316-72C3-49D7-8AD8-32F8EF46EBE7}" type="pres">
      <dgm:prSet presAssocID="{CF9A4C32-50D3-4527-83DE-E7832A9FBBFF}" presName="spaceBetweenRectangles" presStyleCnt="0"/>
      <dgm:spPr/>
    </dgm:pt>
    <dgm:pt modelId="{FB35DA88-7C67-4ACB-9C1A-B864D42CF2C0}" type="pres">
      <dgm:prSet presAssocID="{E804CAD4-CAE3-4A12-8BE8-B14AC9E314E7}" presName="composite" presStyleCnt="0"/>
      <dgm:spPr/>
    </dgm:pt>
    <dgm:pt modelId="{72006DBD-E7B6-4767-A845-0C5256BBAF2D}" type="pres">
      <dgm:prSet presAssocID="{E804CAD4-CAE3-4A12-8BE8-B14AC9E314E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DF0420-7A1A-4DCB-BA9D-E334CE4955EB}" type="pres">
      <dgm:prSet presAssocID="{E804CAD4-CAE3-4A12-8BE8-B14AC9E314E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092B73-38E3-4C9E-B61A-D2F9E871BC73}" type="pres">
      <dgm:prSet presAssocID="{E804CAD4-CAE3-4A12-8BE8-B14AC9E314E7}" presName="BalanceSpacing" presStyleCnt="0"/>
      <dgm:spPr/>
    </dgm:pt>
    <dgm:pt modelId="{71878699-B25A-4AA8-8383-E2B8EAB85FB6}" type="pres">
      <dgm:prSet presAssocID="{E804CAD4-CAE3-4A12-8BE8-B14AC9E314E7}" presName="BalanceSpacing1" presStyleCnt="0"/>
      <dgm:spPr/>
    </dgm:pt>
    <dgm:pt modelId="{1E4C61C0-127E-4566-BF39-F335CD89BD0A}" type="pres">
      <dgm:prSet presAssocID="{1B4EEE5B-EA54-46C5-B20F-CDF0167B31D7}" presName="Accent1Text" presStyleLbl="node1" presStyleIdx="5" presStyleCnt="8"/>
      <dgm:spPr/>
      <dgm:t>
        <a:bodyPr/>
        <a:lstStyle/>
        <a:p>
          <a:endParaRPr lang="de-DE"/>
        </a:p>
      </dgm:t>
    </dgm:pt>
    <dgm:pt modelId="{4EB3DB16-7BC3-4686-985F-BBC37760FB1B}" type="pres">
      <dgm:prSet presAssocID="{1B4EEE5B-EA54-46C5-B20F-CDF0167B31D7}" presName="spaceBetweenRectangles" presStyleCnt="0"/>
      <dgm:spPr/>
    </dgm:pt>
    <dgm:pt modelId="{04D50C86-1983-4290-A99D-FA864D2E1C80}" type="pres">
      <dgm:prSet presAssocID="{9BDC8A2C-D9F5-4783-B9B0-97265F4201BC}" presName="composite" presStyleCnt="0"/>
      <dgm:spPr/>
    </dgm:pt>
    <dgm:pt modelId="{D767BFF0-2DF5-461A-9E1F-D11FF51B552C}" type="pres">
      <dgm:prSet presAssocID="{9BDC8A2C-D9F5-4783-B9B0-97265F4201BC}" presName="Parent1" presStyleLbl="node1" presStyleIdx="6" presStyleCnt="8" custLinFactX="63837" custLinFactY="-100000" custLinFactNeighborX="100000" custLinFactNeighborY="-1516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07F0BF-181E-431A-B1E8-7DDD2B46E844}" type="pres">
      <dgm:prSet presAssocID="{9BDC8A2C-D9F5-4783-B9B0-97265F4201B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54B15EC-217D-479A-96BC-116B90E00AE9}" type="pres">
      <dgm:prSet presAssocID="{9BDC8A2C-D9F5-4783-B9B0-97265F4201BC}" presName="BalanceSpacing" presStyleCnt="0"/>
      <dgm:spPr/>
    </dgm:pt>
    <dgm:pt modelId="{9D4AA19B-5FED-4155-AED2-B1071B449F41}" type="pres">
      <dgm:prSet presAssocID="{9BDC8A2C-D9F5-4783-B9B0-97265F4201BC}" presName="BalanceSpacing1" presStyleCnt="0"/>
      <dgm:spPr/>
    </dgm:pt>
    <dgm:pt modelId="{56DAA04B-25F0-460C-903A-3E60B0C2D9AE}" type="pres">
      <dgm:prSet presAssocID="{ECB516F2-8D91-4D09-98F3-D3B1057F8DCB}" presName="Accent1Text" presStyleLbl="node1" presStyleIdx="7" presStyleCnt="8" custLinFactNeighborX="52750" custLinFactNeighborY="-84227"/>
      <dgm:spPr/>
      <dgm:t>
        <a:bodyPr/>
        <a:lstStyle/>
        <a:p>
          <a:endParaRPr lang="de-DE"/>
        </a:p>
      </dgm:t>
    </dgm:pt>
  </dgm:ptLst>
  <dgm:cxnLst>
    <dgm:cxn modelId="{F8A44900-90CF-4A0C-82D8-E7B74674BE41}" type="presOf" srcId="{9BDC8A2C-D9F5-4783-B9B0-97265F4201BC}" destId="{D767BFF0-2DF5-461A-9E1F-D11FF51B552C}" srcOrd="0" destOrd="0" presId="urn:microsoft.com/office/officeart/2008/layout/AlternatingHexagons"/>
    <dgm:cxn modelId="{D6A6A716-82ED-46DD-AB96-D6D8F91E159D}" type="presOf" srcId="{CF9A4C32-50D3-4527-83DE-E7832A9FBBFF}" destId="{D54F7980-4F1A-4FFF-AB88-5A510516A08D}" srcOrd="0" destOrd="0" presId="urn:microsoft.com/office/officeart/2008/layout/AlternatingHexagons"/>
    <dgm:cxn modelId="{FA96A5FC-CADC-4D3A-8AF7-7619333E088F}" type="presOf" srcId="{D4B885AF-E435-4D1E-8338-1B9F5CAE7973}" destId="{50F1A375-6B71-44A5-9E77-F67A7D03EFA8}" srcOrd="0" destOrd="0" presId="urn:microsoft.com/office/officeart/2008/layout/AlternatingHexagons"/>
    <dgm:cxn modelId="{1C887A80-5058-43B7-8DFD-A084C222BEEA}" srcId="{B88BF28D-DF53-4269-AE1D-8E165F83E420}" destId="{5BBC0B68-DDA0-4964-AC30-6A0A5E691233}" srcOrd="0" destOrd="0" parTransId="{5134808E-BBC7-49FE-91F2-903FE7EF87D8}" sibTransId="{D4B885AF-E435-4D1E-8338-1B9F5CAE7973}"/>
    <dgm:cxn modelId="{F66FFD4E-B9C0-4D10-BFF6-DF4DE12553C3}" type="presOf" srcId="{E804CAD4-CAE3-4A12-8BE8-B14AC9E314E7}" destId="{72006DBD-E7B6-4767-A845-0C5256BBAF2D}" srcOrd="0" destOrd="0" presId="urn:microsoft.com/office/officeart/2008/layout/AlternatingHexagons"/>
    <dgm:cxn modelId="{07B36C88-C0A0-45BA-A75C-598AA04514EC}" srcId="{B88BF28D-DF53-4269-AE1D-8E165F83E420}" destId="{0116934E-B2FD-4E06-85B9-A1B03D561D08}" srcOrd="1" destOrd="0" parTransId="{32D2E8DB-94F8-41DE-AF90-54D3F572F0CA}" sibTransId="{CF9A4C32-50D3-4527-83DE-E7832A9FBBFF}"/>
    <dgm:cxn modelId="{1DA0490E-76CD-42F0-9101-0F9035394044}" type="presOf" srcId="{1B4EEE5B-EA54-46C5-B20F-CDF0167B31D7}" destId="{1E4C61C0-127E-4566-BF39-F335CD89BD0A}" srcOrd="0" destOrd="0" presId="urn:microsoft.com/office/officeart/2008/layout/AlternatingHexagons"/>
    <dgm:cxn modelId="{B2E593CB-8DA6-4D98-A524-40736B146674}" type="presOf" srcId="{0116934E-B2FD-4E06-85B9-A1B03D561D08}" destId="{F0354EF2-C310-4B14-BC7C-2DCA906F7048}" srcOrd="0" destOrd="0" presId="urn:microsoft.com/office/officeart/2008/layout/AlternatingHexagons"/>
    <dgm:cxn modelId="{F7A92B9E-B4A3-49F8-A73B-F24C0B0107B1}" type="presOf" srcId="{B88BF28D-DF53-4269-AE1D-8E165F83E420}" destId="{86B65589-CB61-469D-81B3-B1CB7121779E}" srcOrd="0" destOrd="0" presId="urn:microsoft.com/office/officeart/2008/layout/AlternatingHexagons"/>
    <dgm:cxn modelId="{8823B26A-CEB1-447C-BC43-05EB8FF334B1}" srcId="{B88BF28D-DF53-4269-AE1D-8E165F83E420}" destId="{9BDC8A2C-D9F5-4783-B9B0-97265F4201BC}" srcOrd="3" destOrd="0" parTransId="{45D94E38-308B-4033-B1E1-F76906CF9C94}" sibTransId="{ECB516F2-8D91-4D09-98F3-D3B1057F8DCB}"/>
    <dgm:cxn modelId="{8C2AD2CD-E043-43B2-A9F3-694BF97799A7}" srcId="{B88BF28D-DF53-4269-AE1D-8E165F83E420}" destId="{E804CAD4-CAE3-4A12-8BE8-B14AC9E314E7}" srcOrd="2" destOrd="0" parTransId="{F1E1F49C-86DA-4920-8168-E4BC0701580C}" sibTransId="{1B4EEE5B-EA54-46C5-B20F-CDF0167B31D7}"/>
    <dgm:cxn modelId="{523B31FE-804E-4069-96F8-8E0DD139E758}" type="presOf" srcId="{5BBC0B68-DDA0-4964-AC30-6A0A5E691233}" destId="{7263AC18-AEBE-424C-9D9F-9D76E90B4661}" srcOrd="0" destOrd="0" presId="urn:microsoft.com/office/officeart/2008/layout/AlternatingHexagons"/>
    <dgm:cxn modelId="{7BAD4673-CC83-4C8D-82C5-686AF92BFC3C}" type="presOf" srcId="{ECB516F2-8D91-4D09-98F3-D3B1057F8DCB}" destId="{56DAA04B-25F0-460C-903A-3E60B0C2D9AE}" srcOrd="0" destOrd="0" presId="urn:microsoft.com/office/officeart/2008/layout/AlternatingHexagons"/>
    <dgm:cxn modelId="{A78148DC-D98C-41CC-AC40-9C7AD3A6C3B7}" type="presParOf" srcId="{86B65589-CB61-469D-81B3-B1CB7121779E}" destId="{79D7B9C3-FBE4-47EF-8452-CA66C4BC4E19}" srcOrd="0" destOrd="0" presId="urn:microsoft.com/office/officeart/2008/layout/AlternatingHexagons"/>
    <dgm:cxn modelId="{101B526A-15F8-4569-B944-CA56200FE542}" type="presParOf" srcId="{79D7B9C3-FBE4-47EF-8452-CA66C4BC4E19}" destId="{7263AC18-AEBE-424C-9D9F-9D76E90B4661}" srcOrd="0" destOrd="0" presId="urn:microsoft.com/office/officeart/2008/layout/AlternatingHexagons"/>
    <dgm:cxn modelId="{4330249B-6586-47FF-8FAA-4CCD4BF2AA6A}" type="presParOf" srcId="{79D7B9C3-FBE4-47EF-8452-CA66C4BC4E19}" destId="{6BE91555-5B49-4C70-BB00-F6070DB197DF}" srcOrd="1" destOrd="0" presId="urn:microsoft.com/office/officeart/2008/layout/AlternatingHexagons"/>
    <dgm:cxn modelId="{7A57CCB9-A49A-48F3-82D6-FA63F5C0E3EC}" type="presParOf" srcId="{79D7B9C3-FBE4-47EF-8452-CA66C4BC4E19}" destId="{AEFFCBBB-C439-4D89-A03A-764CCDD4F2FE}" srcOrd="2" destOrd="0" presId="urn:microsoft.com/office/officeart/2008/layout/AlternatingHexagons"/>
    <dgm:cxn modelId="{A6AF5C14-1C06-470E-BA76-6DDD3F605A1E}" type="presParOf" srcId="{79D7B9C3-FBE4-47EF-8452-CA66C4BC4E19}" destId="{6654DA73-16FD-4D50-BD69-B427C90ECBF0}" srcOrd="3" destOrd="0" presId="urn:microsoft.com/office/officeart/2008/layout/AlternatingHexagons"/>
    <dgm:cxn modelId="{D9F42713-F256-4DB8-AD06-FCEF86E0010B}" type="presParOf" srcId="{79D7B9C3-FBE4-47EF-8452-CA66C4BC4E19}" destId="{50F1A375-6B71-44A5-9E77-F67A7D03EFA8}" srcOrd="4" destOrd="0" presId="urn:microsoft.com/office/officeart/2008/layout/AlternatingHexagons"/>
    <dgm:cxn modelId="{C9E399CB-E1D4-453D-9860-4F30802CB263}" type="presParOf" srcId="{86B65589-CB61-469D-81B3-B1CB7121779E}" destId="{3A011507-7D17-4126-96EE-08CD3B01E17E}" srcOrd="1" destOrd="0" presId="urn:microsoft.com/office/officeart/2008/layout/AlternatingHexagons"/>
    <dgm:cxn modelId="{2AD3290E-3229-4B96-BB20-58A7F5F20F1D}" type="presParOf" srcId="{86B65589-CB61-469D-81B3-B1CB7121779E}" destId="{643BDB4D-96CB-4251-B010-09F2ED3A85C8}" srcOrd="2" destOrd="0" presId="urn:microsoft.com/office/officeart/2008/layout/AlternatingHexagons"/>
    <dgm:cxn modelId="{0A063749-0841-4CE2-B04F-132049256056}" type="presParOf" srcId="{643BDB4D-96CB-4251-B010-09F2ED3A85C8}" destId="{F0354EF2-C310-4B14-BC7C-2DCA906F7048}" srcOrd="0" destOrd="0" presId="urn:microsoft.com/office/officeart/2008/layout/AlternatingHexagons"/>
    <dgm:cxn modelId="{71AD1A08-5C52-4A6A-A6DA-CB1DA16890B8}" type="presParOf" srcId="{643BDB4D-96CB-4251-B010-09F2ED3A85C8}" destId="{3A235B2D-6F60-480E-B057-886ECF7DAED3}" srcOrd="1" destOrd="0" presId="urn:microsoft.com/office/officeart/2008/layout/AlternatingHexagons"/>
    <dgm:cxn modelId="{648A6916-50AA-4E24-86C2-67EDE3C77D35}" type="presParOf" srcId="{643BDB4D-96CB-4251-B010-09F2ED3A85C8}" destId="{BD5A417E-8222-4466-98F2-2F0CA58172F9}" srcOrd="2" destOrd="0" presId="urn:microsoft.com/office/officeart/2008/layout/AlternatingHexagons"/>
    <dgm:cxn modelId="{F5F6B1B0-64D7-412E-82A3-BBA15BEB8FAC}" type="presParOf" srcId="{643BDB4D-96CB-4251-B010-09F2ED3A85C8}" destId="{DF031A4B-451C-4747-8AD7-EED15EEB2E46}" srcOrd="3" destOrd="0" presId="urn:microsoft.com/office/officeart/2008/layout/AlternatingHexagons"/>
    <dgm:cxn modelId="{8BB9DFFC-4F6D-43A7-AA1B-B48BD053D623}" type="presParOf" srcId="{643BDB4D-96CB-4251-B010-09F2ED3A85C8}" destId="{D54F7980-4F1A-4FFF-AB88-5A510516A08D}" srcOrd="4" destOrd="0" presId="urn:microsoft.com/office/officeart/2008/layout/AlternatingHexagons"/>
    <dgm:cxn modelId="{3819BE3E-A983-4D2D-8018-54FB56E4A2BC}" type="presParOf" srcId="{86B65589-CB61-469D-81B3-B1CB7121779E}" destId="{7B320316-72C3-49D7-8AD8-32F8EF46EBE7}" srcOrd="3" destOrd="0" presId="urn:microsoft.com/office/officeart/2008/layout/AlternatingHexagons"/>
    <dgm:cxn modelId="{82C0079E-809C-4BAC-96F4-01D246204BE3}" type="presParOf" srcId="{86B65589-CB61-469D-81B3-B1CB7121779E}" destId="{FB35DA88-7C67-4ACB-9C1A-B864D42CF2C0}" srcOrd="4" destOrd="0" presId="urn:microsoft.com/office/officeart/2008/layout/AlternatingHexagons"/>
    <dgm:cxn modelId="{C11EE2F3-9307-474B-A10F-705CEF0ABC13}" type="presParOf" srcId="{FB35DA88-7C67-4ACB-9C1A-B864D42CF2C0}" destId="{72006DBD-E7B6-4767-A845-0C5256BBAF2D}" srcOrd="0" destOrd="0" presId="urn:microsoft.com/office/officeart/2008/layout/AlternatingHexagons"/>
    <dgm:cxn modelId="{F688CFFE-3BE2-41B9-950A-F3BDC25E748D}" type="presParOf" srcId="{FB35DA88-7C67-4ACB-9C1A-B864D42CF2C0}" destId="{8DDF0420-7A1A-4DCB-BA9D-E334CE4955EB}" srcOrd="1" destOrd="0" presId="urn:microsoft.com/office/officeart/2008/layout/AlternatingHexagons"/>
    <dgm:cxn modelId="{32D100BA-6315-41F1-BFB0-074205313999}" type="presParOf" srcId="{FB35DA88-7C67-4ACB-9C1A-B864D42CF2C0}" destId="{7F092B73-38E3-4C9E-B61A-D2F9E871BC73}" srcOrd="2" destOrd="0" presId="urn:microsoft.com/office/officeart/2008/layout/AlternatingHexagons"/>
    <dgm:cxn modelId="{4D4D0D07-5BD8-47F2-84B8-8111540A7C64}" type="presParOf" srcId="{FB35DA88-7C67-4ACB-9C1A-B864D42CF2C0}" destId="{71878699-B25A-4AA8-8383-E2B8EAB85FB6}" srcOrd="3" destOrd="0" presId="urn:microsoft.com/office/officeart/2008/layout/AlternatingHexagons"/>
    <dgm:cxn modelId="{4BEA21DE-D17A-4170-935C-79AC3013B18E}" type="presParOf" srcId="{FB35DA88-7C67-4ACB-9C1A-B864D42CF2C0}" destId="{1E4C61C0-127E-4566-BF39-F335CD89BD0A}" srcOrd="4" destOrd="0" presId="urn:microsoft.com/office/officeart/2008/layout/AlternatingHexagons"/>
    <dgm:cxn modelId="{0033667C-338B-4871-B828-DAF725044B33}" type="presParOf" srcId="{86B65589-CB61-469D-81B3-B1CB7121779E}" destId="{4EB3DB16-7BC3-4686-985F-BBC37760FB1B}" srcOrd="5" destOrd="0" presId="urn:microsoft.com/office/officeart/2008/layout/AlternatingHexagons"/>
    <dgm:cxn modelId="{C3B89DFF-0181-4DBF-9159-EB69CF1CC84D}" type="presParOf" srcId="{86B65589-CB61-469D-81B3-B1CB7121779E}" destId="{04D50C86-1983-4290-A99D-FA864D2E1C80}" srcOrd="6" destOrd="0" presId="urn:microsoft.com/office/officeart/2008/layout/AlternatingHexagons"/>
    <dgm:cxn modelId="{0C298B18-3DAE-48A8-9C64-5F3EBE13DF3D}" type="presParOf" srcId="{04D50C86-1983-4290-A99D-FA864D2E1C80}" destId="{D767BFF0-2DF5-461A-9E1F-D11FF51B552C}" srcOrd="0" destOrd="0" presId="urn:microsoft.com/office/officeart/2008/layout/AlternatingHexagons"/>
    <dgm:cxn modelId="{5948EED4-2D12-43A3-AF71-AC41C6D0EDD0}" type="presParOf" srcId="{04D50C86-1983-4290-A99D-FA864D2E1C80}" destId="{A007F0BF-181E-431A-B1E8-7DDD2B46E844}" srcOrd="1" destOrd="0" presId="urn:microsoft.com/office/officeart/2008/layout/AlternatingHexagons"/>
    <dgm:cxn modelId="{87C8CED4-0F9B-4272-AA63-CDAB69C29BF6}" type="presParOf" srcId="{04D50C86-1983-4290-A99D-FA864D2E1C80}" destId="{A54B15EC-217D-479A-96BC-116B90E00AE9}" srcOrd="2" destOrd="0" presId="urn:microsoft.com/office/officeart/2008/layout/AlternatingHexagons"/>
    <dgm:cxn modelId="{E4CFCA41-235A-40C6-9544-A45BD44D2707}" type="presParOf" srcId="{04D50C86-1983-4290-A99D-FA864D2E1C80}" destId="{9D4AA19B-5FED-4155-AED2-B1071B449F41}" srcOrd="3" destOrd="0" presId="urn:microsoft.com/office/officeart/2008/layout/AlternatingHexagons"/>
    <dgm:cxn modelId="{10C01F4F-BD4D-4801-99BE-5FA4CD78112C}" type="presParOf" srcId="{04D50C86-1983-4290-A99D-FA864D2E1C80}" destId="{56DAA04B-25F0-460C-903A-3E60B0C2D9A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679F5-2B8D-4274-911A-AFC3EF8CFE17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4252920-3BA7-482C-862A-C3F148F7AE80}">
      <dgm:prSet phldrT="[Text]" phldr="1"/>
      <dgm:spPr/>
      <dgm:t>
        <a:bodyPr/>
        <a:lstStyle/>
        <a:p>
          <a:endParaRPr lang="de-DE" dirty="0"/>
        </a:p>
      </dgm:t>
    </dgm:pt>
    <dgm:pt modelId="{74A122EE-81DE-472C-B328-26447D1D91B5}" type="parTrans" cxnId="{3CCEE198-5657-45DE-80C5-103E37600138}">
      <dgm:prSet/>
      <dgm:spPr/>
      <dgm:t>
        <a:bodyPr/>
        <a:lstStyle/>
        <a:p>
          <a:endParaRPr lang="de-DE"/>
        </a:p>
      </dgm:t>
    </dgm:pt>
    <dgm:pt modelId="{51D0D4E4-9369-4F2D-A70C-57A9A08486FD}" type="sibTrans" cxnId="{3CCEE198-5657-45DE-80C5-103E37600138}">
      <dgm:prSet/>
      <dgm:spPr/>
      <dgm:t>
        <a:bodyPr/>
        <a:lstStyle/>
        <a:p>
          <a:endParaRPr lang="de-DE"/>
        </a:p>
      </dgm:t>
    </dgm:pt>
    <dgm:pt modelId="{0B7E9F0A-6544-4ED2-B5B2-6D3FDEB237C8}">
      <dgm:prSet phldrT="[Text]"/>
      <dgm:spPr/>
      <dgm:t>
        <a:bodyPr/>
        <a:lstStyle/>
        <a:p>
          <a:r>
            <a:rPr lang="en-GB" dirty="0" smtClean="0"/>
            <a:t> News articles </a:t>
          </a:r>
          <a:endParaRPr lang="de-DE" dirty="0"/>
        </a:p>
      </dgm:t>
    </dgm:pt>
    <dgm:pt modelId="{32278F6F-14DC-47B6-815C-C9F4FCBC3190}" type="parTrans" cxnId="{A1BEBB8A-E4A8-4FD9-A2C9-B41D0E17A5CD}">
      <dgm:prSet/>
      <dgm:spPr/>
      <dgm:t>
        <a:bodyPr/>
        <a:lstStyle/>
        <a:p>
          <a:endParaRPr lang="de-DE"/>
        </a:p>
      </dgm:t>
    </dgm:pt>
    <dgm:pt modelId="{3141E557-B80C-40B6-8B3B-469B0B2DF948}" type="sibTrans" cxnId="{A1BEBB8A-E4A8-4FD9-A2C9-B41D0E17A5CD}">
      <dgm:prSet/>
      <dgm:spPr/>
      <dgm:t>
        <a:bodyPr/>
        <a:lstStyle/>
        <a:p>
          <a:endParaRPr lang="de-DE"/>
        </a:p>
      </dgm:t>
    </dgm:pt>
    <dgm:pt modelId="{19862CDC-241C-4EC2-B31F-D893E01F1FC6}">
      <dgm:prSet phldrT="[Text]" phldr="1"/>
      <dgm:spPr/>
      <dgm:t>
        <a:bodyPr/>
        <a:lstStyle/>
        <a:p>
          <a:endParaRPr lang="de-DE" dirty="0"/>
        </a:p>
      </dgm:t>
    </dgm:pt>
    <dgm:pt modelId="{9C5B234F-3796-4800-9F93-4C3E6239E0DF}" type="parTrans" cxnId="{374D98C2-5669-433D-90F2-310915F2C0A3}">
      <dgm:prSet/>
      <dgm:spPr/>
      <dgm:t>
        <a:bodyPr/>
        <a:lstStyle/>
        <a:p>
          <a:endParaRPr lang="de-DE"/>
        </a:p>
      </dgm:t>
    </dgm:pt>
    <dgm:pt modelId="{81792058-9CE0-411A-8FA3-AEB4B5E441CB}" type="sibTrans" cxnId="{374D98C2-5669-433D-90F2-310915F2C0A3}">
      <dgm:prSet/>
      <dgm:spPr/>
      <dgm:t>
        <a:bodyPr/>
        <a:lstStyle/>
        <a:p>
          <a:endParaRPr lang="de-DE"/>
        </a:p>
      </dgm:t>
    </dgm:pt>
    <dgm:pt modelId="{E4CCDE9B-D18D-4BBF-BDCD-A515E971A008}">
      <dgm:prSet phldrT="[Text]"/>
      <dgm:spPr/>
      <dgm:t>
        <a:bodyPr/>
        <a:lstStyle/>
        <a:p>
          <a:r>
            <a:rPr lang="en-GB" dirty="0" smtClean="0"/>
            <a:t>Fact sheets </a:t>
          </a:r>
          <a:endParaRPr lang="de-DE" dirty="0"/>
        </a:p>
      </dgm:t>
    </dgm:pt>
    <dgm:pt modelId="{D6C12C49-CCEC-4FBF-9C94-330DD64F99D3}" type="parTrans" cxnId="{72BC147E-AB82-40EE-B254-23B89D30D86D}">
      <dgm:prSet/>
      <dgm:spPr/>
      <dgm:t>
        <a:bodyPr/>
        <a:lstStyle/>
        <a:p>
          <a:endParaRPr lang="de-DE"/>
        </a:p>
      </dgm:t>
    </dgm:pt>
    <dgm:pt modelId="{7B709B59-8D32-4677-AC97-8033E96E6C4E}" type="sibTrans" cxnId="{72BC147E-AB82-40EE-B254-23B89D30D86D}">
      <dgm:prSet/>
      <dgm:spPr/>
      <dgm:t>
        <a:bodyPr/>
        <a:lstStyle/>
        <a:p>
          <a:endParaRPr lang="de-DE"/>
        </a:p>
      </dgm:t>
    </dgm:pt>
    <dgm:pt modelId="{DFA49CCE-C8A8-48B7-80F0-095B77E7FDE7}">
      <dgm:prSet phldrT="[Text]" phldr="1"/>
      <dgm:spPr/>
      <dgm:t>
        <a:bodyPr/>
        <a:lstStyle/>
        <a:p>
          <a:endParaRPr lang="de-DE" dirty="0"/>
        </a:p>
      </dgm:t>
    </dgm:pt>
    <dgm:pt modelId="{9EF952F7-5B68-4F91-96E4-65D2E29C5613}" type="parTrans" cxnId="{5063D2E6-C848-4B3C-AE4B-A9B0DA0FE6E5}">
      <dgm:prSet/>
      <dgm:spPr/>
      <dgm:t>
        <a:bodyPr/>
        <a:lstStyle/>
        <a:p>
          <a:endParaRPr lang="de-DE"/>
        </a:p>
      </dgm:t>
    </dgm:pt>
    <dgm:pt modelId="{BBC65E7E-8467-4CCD-B282-0CAD591AAAE8}" type="sibTrans" cxnId="{5063D2E6-C848-4B3C-AE4B-A9B0DA0FE6E5}">
      <dgm:prSet/>
      <dgm:spPr/>
      <dgm:t>
        <a:bodyPr/>
        <a:lstStyle/>
        <a:p>
          <a:endParaRPr lang="de-DE"/>
        </a:p>
      </dgm:t>
    </dgm:pt>
    <dgm:pt modelId="{24ADE4B7-FCCC-42B5-A58C-201198EDF5D7}">
      <dgm:prSet phldrT="[Text]"/>
      <dgm:spPr/>
      <dgm:t>
        <a:bodyPr/>
        <a:lstStyle/>
        <a:p>
          <a:endParaRPr lang="de-DE" dirty="0"/>
        </a:p>
      </dgm:t>
    </dgm:pt>
    <dgm:pt modelId="{B8DB993E-560F-464F-8897-ADC9754AAC6B}" type="parTrans" cxnId="{17448378-F054-42A5-A9AA-C8E8D335D9A9}">
      <dgm:prSet/>
      <dgm:spPr/>
      <dgm:t>
        <a:bodyPr/>
        <a:lstStyle/>
        <a:p>
          <a:endParaRPr lang="de-DE"/>
        </a:p>
      </dgm:t>
    </dgm:pt>
    <dgm:pt modelId="{309483E7-5FDC-49E3-AA48-B00686328B0A}" type="sibTrans" cxnId="{17448378-F054-42A5-A9AA-C8E8D335D9A9}">
      <dgm:prSet/>
      <dgm:spPr/>
      <dgm:t>
        <a:bodyPr/>
        <a:lstStyle/>
        <a:p>
          <a:endParaRPr lang="de-DE"/>
        </a:p>
      </dgm:t>
    </dgm:pt>
    <dgm:pt modelId="{EE0E2331-4A9F-47E3-8F7B-441D3C9329A8}">
      <dgm:prSet phldrT="[Text]"/>
      <dgm:spPr/>
      <dgm:t>
        <a:bodyPr/>
        <a:lstStyle/>
        <a:p>
          <a:endParaRPr lang="de-DE" dirty="0"/>
        </a:p>
      </dgm:t>
    </dgm:pt>
    <dgm:pt modelId="{E9FF44BA-3F75-4522-AC90-2DBEC72FF9C5}" type="parTrans" cxnId="{4A87449E-F037-4029-8554-D4616BD92578}">
      <dgm:prSet/>
      <dgm:spPr/>
      <dgm:t>
        <a:bodyPr/>
        <a:lstStyle/>
        <a:p>
          <a:endParaRPr lang="de-DE"/>
        </a:p>
      </dgm:t>
    </dgm:pt>
    <dgm:pt modelId="{325D8971-E20A-4496-AC95-8232C1A976AA}" type="sibTrans" cxnId="{4A87449E-F037-4029-8554-D4616BD92578}">
      <dgm:prSet/>
      <dgm:spPr/>
      <dgm:t>
        <a:bodyPr/>
        <a:lstStyle/>
        <a:p>
          <a:endParaRPr lang="de-DE"/>
        </a:p>
      </dgm:t>
    </dgm:pt>
    <dgm:pt modelId="{68452C62-5ADA-4174-A052-55BB752CD513}">
      <dgm:prSet/>
      <dgm:spPr/>
      <dgm:t>
        <a:bodyPr/>
        <a:lstStyle/>
        <a:p>
          <a:endParaRPr lang="de-DE" dirty="0"/>
        </a:p>
      </dgm:t>
    </dgm:pt>
    <dgm:pt modelId="{241DB2BF-4131-40B5-8E4E-7124C24D7D76}" type="parTrans" cxnId="{D25115C2-3B15-48F2-B4B6-F6ADA6FC622D}">
      <dgm:prSet/>
      <dgm:spPr/>
      <dgm:t>
        <a:bodyPr/>
        <a:lstStyle/>
        <a:p>
          <a:endParaRPr lang="de-DE"/>
        </a:p>
      </dgm:t>
    </dgm:pt>
    <dgm:pt modelId="{9C990AAC-EBAF-42C8-AF18-62F9E8A39110}" type="sibTrans" cxnId="{D25115C2-3B15-48F2-B4B6-F6ADA6FC622D}">
      <dgm:prSet/>
      <dgm:spPr/>
      <dgm:t>
        <a:bodyPr/>
        <a:lstStyle/>
        <a:p>
          <a:endParaRPr lang="de-DE"/>
        </a:p>
      </dgm:t>
    </dgm:pt>
    <dgm:pt modelId="{D8597846-1710-4643-8C80-27B006926A73}">
      <dgm:prSet/>
      <dgm:spPr/>
      <dgm:t>
        <a:bodyPr/>
        <a:lstStyle/>
        <a:p>
          <a:r>
            <a:rPr lang="en-GB" dirty="0" smtClean="0"/>
            <a:t> FAQs </a:t>
          </a:r>
          <a:endParaRPr lang="de-DE" dirty="0"/>
        </a:p>
      </dgm:t>
    </dgm:pt>
    <dgm:pt modelId="{128F55E6-1465-4530-9C79-8D4EA3420673}" type="parTrans" cxnId="{F055917F-CB3C-4DCA-B34B-C60685359983}">
      <dgm:prSet/>
      <dgm:spPr/>
      <dgm:t>
        <a:bodyPr/>
        <a:lstStyle/>
        <a:p>
          <a:endParaRPr lang="de-DE"/>
        </a:p>
      </dgm:t>
    </dgm:pt>
    <dgm:pt modelId="{10B3DEB0-B29F-47F3-9210-F14BD6C82E6B}" type="sibTrans" cxnId="{F055917F-CB3C-4DCA-B34B-C60685359983}">
      <dgm:prSet/>
      <dgm:spPr/>
      <dgm:t>
        <a:bodyPr/>
        <a:lstStyle/>
        <a:p>
          <a:endParaRPr lang="de-DE"/>
        </a:p>
      </dgm:t>
    </dgm:pt>
    <dgm:pt modelId="{DEA5B250-1687-492C-86FD-75AEB6A816CA}">
      <dgm:prSet/>
      <dgm:spPr/>
      <dgm:t>
        <a:bodyPr/>
        <a:lstStyle/>
        <a:p>
          <a:r>
            <a:rPr lang="en-GB" dirty="0" smtClean="0"/>
            <a:t>Outbreak notices </a:t>
          </a:r>
        </a:p>
        <a:p>
          <a:endParaRPr lang="en-GB" dirty="0" smtClean="0"/>
        </a:p>
        <a:p>
          <a:r>
            <a:rPr lang="en-GB" dirty="0" smtClean="0"/>
            <a:t>Event or conference </a:t>
          </a:r>
          <a:endParaRPr lang="de-DE" dirty="0"/>
        </a:p>
      </dgm:t>
    </dgm:pt>
    <dgm:pt modelId="{062BF267-AA40-4713-8408-BE94B5AC4A87}" type="parTrans" cxnId="{204AB5C7-B70A-4AE2-8EAE-61DA555FC310}">
      <dgm:prSet/>
      <dgm:spPr/>
      <dgm:t>
        <a:bodyPr/>
        <a:lstStyle/>
        <a:p>
          <a:endParaRPr lang="de-DE"/>
        </a:p>
      </dgm:t>
    </dgm:pt>
    <dgm:pt modelId="{F3E73CBC-7944-41F2-95FF-93257A679D89}" type="sibTrans" cxnId="{204AB5C7-B70A-4AE2-8EAE-61DA555FC310}">
      <dgm:prSet/>
      <dgm:spPr/>
      <dgm:t>
        <a:bodyPr/>
        <a:lstStyle/>
        <a:p>
          <a:endParaRPr lang="de-DE"/>
        </a:p>
      </dgm:t>
    </dgm:pt>
    <dgm:pt modelId="{403FA576-13A7-49B0-AE9E-85A513250F69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Research reports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Guidelines </a:t>
          </a:r>
          <a:endParaRPr lang="de-DE" dirty="0" smtClean="0"/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676A2AD1-F6A2-45A7-8C8F-3A20797D4B0D}" type="parTrans" cxnId="{ED68940F-E370-4FD2-BFAB-F368027BF204}">
      <dgm:prSet/>
      <dgm:spPr/>
      <dgm:t>
        <a:bodyPr/>
        <a:lstStyle/>
        <a:p>
          <a:endParaRPr lang="de-DE"/>
        </a:p>
      </dgm:t>
    </dgm:pt>
    <dgm:pt modelId="{26B89831-1778-45C2-BD00-B9A0D1C88644}" type="sibTrans" cxnId="{ED68940F-E370-4FD2-BFAB-F368027BF204}">
      <dgm:prSet/>
      <dgm:spPr/>
      <dgm:t>
        <a:bodyPr/>
        <a:lstStyle/>
        <a:p>
          <a:endParaRPr lang="de-DE"/>
        </a:p>
      </dgm:t>
    </dgm:pt>
    <dgm:pt modelId="{677CC7CF-7680-40A0-A4CC-EF62EF52B0BE}" type="pres">
      <dgm:prSet presAssocID="{50B679F5-2B8D-4274-911A-AFC3EF8CFE1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5EAA9BB-E000-4121-B5E3-A625ADCA2633}" type="pres">
      <dgm:prSet presAssocID="{EE0E2331-4A9F-47E3-8F7B-441D3C9329A8}" presName="ChildAccent5" presStyleCnt="0"/>
      <dgm:spPr/>
    </dgm:pt>
    <dgm:pt modelId="{997F1739-AB16-4B61-BE8D-388873752A47}" type="pres">
      <dgm:prSet presAssocID="{EE0E2331-4A9F-47E3-8F7B-441D3C9329A8}" presName="ChildAccent" presStyleLbl="alignImgPlace1" presStyleIdx="0" presStyleCnt="5"/>
      <dgm:spPr/>
      <dgm:t>
        <a:bodyPr/>
        <a:lstStyle/>
        <a:p>
          <a:endParaRPr lang="de-DE"/>
        </a:p>
      </dgm:t>
    </dgm:pt>
    <dgm:pt modelId="{896E7508-76C1-4D42-A8BB-EF3209720E4E}" type="pres">
      <dgm:prSet presAssocID="{EE0E2331-4A9F-47E3-8F7B-441D3C9329A8}" presName="Child5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83EC5E-7610-4055-A491-3A1A0C07C192}" type="pres">
      <dgm:prSet presAssocID="{EE0E2331-4A9F-47E3-8F7B-441D3C9329A8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F3A862-06B9-45DD-838C-2A422677C84A}" type="pres">
      <dgm:prSet presAssocID="{24ADE4B7-FCCC-42B5-A58C-201198EDF5D7}" presName="ChildAccent4" presStyleCnt="0"/>
      <dgm:spPr/>
    </dgm:pt>
    <dgm:pt modelId="{4FDAAFED-A9B9-4E9A-B2F6-4A2E47315A58}" type="pres">
      <dgm:prSet presAssocID="{24ADE4B7-FCCC-42B5-A58C-201198EDF5D7}" presName="ChildAccent" presStyleLbl="alignImgPlace1" presStyleIdx="1" presStyleCnt="5"/>
      <dgm:spPr/>
      <dgm:t>
        <a:bodyPr/>
        <a:lstStyle/>
        <a:p>
          <a:endParaRPr lang="de-DE"/>
        </a:p>
      </dgm:t>
    </dgm:pt>
    <dgm:pt modelId="{4FA8B985-DCB4-496B-B9FC-E861C77C502D}" type="pres">
      <dgm:prSet presAssocID="{24ADE4B7-FCCC-42B5-A58C-201198EDF5D7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343065-EEBB-42A9-B621-C0372F54AF8C}" type="pres">
      <dgm:prSet presAssocID="{24ADE4B7-FCCC-42B5-A58C-201198EDF5D7}" presName="Parent4" presStyleLbl="node1" presStyleIdx="1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2B0E51-64E5-4543-96C0-647DACB4E04E}" type="pres">
      <dgm:prSet presAssocID="{DFA49CCE-C8A8-48B7-80F0-095B77E7FDE7}" presName="ChildAccent3" presStyleCnt="0"/>
      <dgm:spPr/>
    </dgm:pt>
    <dgm:pt modelId="{EB26C920-20C5-45D4-98CA-B99D5F0ADBC0}" type="pres">
      <dgm:prSet presAssocID="{DFA49CCE-C8A8-48B7-80F0-095B77E7FDE7}" presName="ChildAccent" presStyleLbl="alignImgPlace1" presStyleIdx="2" presStyleCnt="5"/>
      <dgm:spPr/>
      <dgm:t>
        <a:bodyPr/>
        <a:lstStyle/>
        <a:p>
          <a:endParaRPr lang="de-DE"/>
        </a:p>
      </dgm:t>
    </dgm:pt>
    <dgm:pt modelId="{9127FF22-E8E3-49AC-9F81-02E804A2D8A3}" type="pres">
      <dgm:prSet presAssocID="{DFA49CCE-C8A8-48B7-80F0-095B77E7FDE7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DC5BA7-3ABA-4000-832D-C28636CCD045}" type="pres">
      <dgm:prSet presAssocID="{DFA49CCE-C8A8-48B7-80F0-095B77E7FDE7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2CC5E6-F0D5-433D-AB1B-C3BF28CEC360}" type="pres">
      <dgm:prSet presAssocID="{19862CDC-241C-4EC2-B31F-D893E01F1FC6}" presName="ChildAccent2" presStyleCnt="0"/>
      <dgm:spPr/>
    </dgm:pt>
    <dgm:pt modelId="{F9F42EC6-C971-4694-B0BA-6D1415E4A937}" type="pres">
      <dgm:prSet presAssocID="{19862CDC-241C-4EC2-B31F-D893E01F1FC6}" presName="ChildAccent" presStyleLbl="alignImgPlace1" presStyleIdx="3" presStyleCnt="5"/>
      <dgm:spPr/>
      <dgm:t>
        <a:bodyPr/>
        <a:lstStyle/>
        <a:p>
          <a:endParaRPr lang="de-DE"/>
        </a:p>
      </dgm:t>
    </dgm:pt>
    <dgm:pt modelId="{DB4ACCF5-C1B8-465B-A5AC-05BD68AA10AF}" type="pres">
      <dgm:prSet presAssocID="{19862CDC-241C-4EC2-B31F-D893E01F1FC6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DBA125-F86A-4972-AAF9-BE98CBEAE6D7}" type="pres">
      <dgm:prSet presAssocID="{19862CDC-241C-4EC2-B31F-D893E01F1FC6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80FB4F-5D28-457A-9BB7-34E2895E26DA}" type="pres">
      <dgm:prSet presAssocID="{D4252920-3BA7-482C-862A-C3F148F7AE80}" presName="ChildAccent1" presStyleCnt="0"/>
      <dgm:spPr/>
    </dgm:pt>
    <dgm:pt modelId="{1C6A8601-D6F6-434D-8898-8A4C7E6426F0}" type="pres">
      <dgm:prSet presAssocID="{D4252920-3BA7-482C-862A-C3F148F7AE80}" presName="ChildAccent" presStyleLbl="alignImgPlace1" presStyleIdx="4" presStyleCnt="5"/>
      <dgm:spPr/>
      <dgm:t>
        <a:bodyPr/>
        <a:lstStyle/>
        <a:p>
          <a:endParaRPr lang="de-DE"/>
        </a:p>
      </dgm:t>
    </dgm:pt>
    <dgm:pt modelId="{98634D47-A0DF-4A95-8D9B-B447509502AD}" type="pres">
      <dgm:prSet presAssocID="{D4252920-3BA7-482C-862A-C3F148F7AE80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046530-CEB0-4BA7-9932-07E3E8689287}" type="pres">
      <dgm:prSet presAssocID="{D4252920-3BA7-482C-862A-C3F148F7AE80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D68940F-E370-4FD2-BFAB-F368027BF204}" srcId="{EE0E2331-4A9F-47E3-8F7B-441D3C9329A8}" destId="{403FA576-13A7-49B0-AE9E-85A513250F69}" srcOrd="0" destOrd="0" parTransId="{676A2AD1-F6A2-45A7-8C8F-3A20797D4B0D}" sibTransId="{26B89831-1778-45C2-BD00-B9A0D1C88644}"/>
    <dgm:cxn modelId="{546F3B2B-D58F-483A-A746-939846C1468B}" type="presOf" srcId="{0B7E9F0A-6544-4ED2-B5B2-6D3FDEB237C8}" destId="{1C6A8601-D6F6-434D-8898-8A4C7E6426F0}" srcOrd="0" destOrd="0" presId="urn:microsoft.com/office/officeart/2011/layout/InterconnectedBlockProcess"/>
    <dgm:cxn modelId="{374D98C2-5669-433D-90F2-310915F2C0A3}" srcId="{50B679F5-2B8D-4274-911A-AFC3EF8CFE17}" destId="{19862CDC-241C-4EC2-B31F-D893E01F1FC6}" srcOrd="1" destOrd="0" parTransId="{9C5B234F-3796-4800-9F93-4C3E6239E0DF}" sibTransId="{81792058-9CE0-411A-8FA3-AEB4B5E441CB}"/>
    <dgm:cxn modelId="{66B40575-E04F-438A-AF0D-9D21B260A5CA}" type="presOf" srcId="{D4252920-3BA7-482C-862A-C3F148F7AE80}" destId="{68046530-CEB0-4BA7-9932-07E3E8689287}" srcOrd="0" destOrd="0" presId="urn:microsoft.com/office/officeart/2011/layout/InterconnectedBlockProcess"/>
    <dgm:cxn modelId="{4A87449E-F037-4029-8554-D4616BD92578}" srcId="{50B679F5-2B8D-4274-911A-AFC3EF8CFE17}" destId="{EE0E2331-4A9F-47E3-8F7B-441D3C9329A8}" srcOrd="4" destOrd="0" parTransId="{E9FF44BA-3F75-4522-AC90-2DBEC72FF9C5}" sibTransId="{325D8971-E20A-4496-AC95-8232C1A976AA}"/>
    <dgm:cxn modelId="{B1B1B55B-9170-4CF9-83AA-2D1014D6BF84}" type="presOf" srcId="{68452C62-5ADA-4174-A052-55BB752CD513}" destId="{1C6A8601-D6F6-434D-8898-8A4C7E6426F0}" srcOrd="0" destOrd="1" presId="urn:microsoft.com/office/officeart/2011/layout/InterconnectedBlockProcess"/>
    <dgm:cxn modelId="{221F9EC6-D127-4A6D-84E5-B4A03CD2B74B}" type="presOf" srcId="{EE0E2331-4A9F-47E3-8F7B-441D3C9329A8}" destId="{0283EC5E-7610-4055-A491-3A1A0C07C192}" srcOrd="0" destOrd="0" presId="urn:microsoft.com/office/officeart/2011/layout/InterconnectedBlockProcess"/>
    <dgm:cxn modelId="{BFAA8A03-234A-4F04-847E-BB9944352B80}" type="presOf" srcId="{68452C62-5ADA-4174-A052-55BB752CD513}" destId="{98634D47-A0DF-4A95-8D9B-B447509502AD}" srcOrd="1" destOrd="1" presId="urn:microsoft.com/office/officeart/2011/layout/InterconnectedBlockProcess"/>
    <dgm:cxn modelId="{0605E430-98D4-40E0-8B67-72D8D7D4FE18}" type="presOf" srcId="{D8597846-1710-4643-8C80-27B006926A73}" destId="{9127FF22-E8E3-49AC-9F81-02E804A2D8A3}" srcOrd="1" destOrd="0" presId="urn:microsoft.com/office/officeart/2011/layout/InterconnectedBlockProcess"/>
    <dgm:cxn modelId="{72BC147E-AB82-40EE-B254-23B89D30D86D}" srcId="{19862CDC-241C-4EC2-B31F-D893E01F1FC6}" destId="{E4CCDE9B-D18D-4BBF-BDCD-A515E971A008}" srcOrd="0" destOrd="0" parTransId="{D6C12C49-CCEC-4FBF-9C94-330DD64F99D3}" sibTransId="{7B709B59-8D32-4677-AC97-8033E96E6C4E}"/>
    <dgm:cxn modelId="{795F336D-9531-4C49-8535-2BA3542CDB9C}" type="presOf" srcId="{DEA5B250-1687-492C-86FD-75AEB6A816CA}" destId="{4FDAAFED-A9B9-4E9A-B2F6-4A2E47315A58}" srcOrd="0" destOrd="0" presId="urn:microsoft.com/office/officeart/2011/layout/InterconnectedBlockProcess"/>
    <dgm:cxn modelId="{433B4289-E2C1-4C52-8AB7-0E82CE30EDCF}" type="presOf" srcId="{19862CDC-241C-4EC2-B31F-D893E01F1FC6}" destId="{07DBA125-F86A-4972-AAF9-BE98CBEAE6D7}" srcOrd="0" destOrd="0" presId="urn:microsoft.com/office/officeart/2011/layout/InterconnectedBlockProcess"/>
    <dgm:cxn modelId="{F055917F-CB3C-4DCA-B34B-C60685359983}" srcId="{DFA49CCE-C8A8-48B7-80F0-095B77E7FDE7}" destId="{D8597846-1710-4643-8C80-27B006926A73}" srcOrd="0" destOrd="0" parTransId="{128F55E6-1465-4530-9C79-8D4EA3420673}" sibTransId="{10B3DEB0-B29F-47F3-9210-F14BD6C82E6B}"/>
    <dgm:cxn modelId="{0C7F9EF9-49A9-449A-BAFB-12B058AFAFE5}" type="presOf" srcId="{50B679F5-2B8D-4274-911A-AFC3EF8CFE17}" destId="{677CC7CF-7680-40A0-A4CC-EF62EF52B0BE}" srcOrd="0" destOrd="0" presId="urn:microsoft.com/office/officeart/2011/layout/InterconnectedBlockProcess"/>
    <dgm:cxn modelId="{97B9F0F3-3DF2-45AC-B59C-B0DED2356E01}" type="presOf" srcId="{E4CCDE9B-D18D-4BBF-BDCD-A515E971A008}" destId="{F9F42EC6-C971-4694-B0BA-6D1415E4A937}" srcOrd="0" destOrd="0" presId="urn:microsoft.com/office/officeart/2011/layout/InterconnectedBlockProcess"/>
    <dgm:cxn modelId="{A1BEBB8A-E4A8-4FD9-A2C9-B41D0E17A5CD}" srcId="{D4252920-3BA7-482C-862A-C3F148F7AE80}" destId="{0B7E9F0A-6544-4ED2-B5B2-6D3FDEB237C8}" srcOrd="0" destOrd="0" parTransId="{32278F6F-14DC-47B6-815C-C9F4FCBC3190}" sibTransId="{3141E557-B80C-40B6-8B3B-469B0B2DF948}"/>
    <dgm:cxn modelId="{D25115C2-3B15-48F2-B4B6-F6ADA6FC622D}" srcId="{D4252920-3BA7-482C-862A-C3F148F7AE80}" destId="{68452C62-5ADA-4174-A052-55BB752CD513}" srcOrd="1" destOrd="0" parTransId="{241DB2BF-4131-40B5-8E4E-7124C24D7D76}" sibTransId="{9C990AAC-EBAF-42C8-AF18-62F9E8A39110}"/>
    <dgm:cxn modelId="{E1ABB437-0EE6-4C5A-A4D9-22F8253D44E1}" type="presOf" srcId="{D8597846-1710-4643-8C80-27B006926A73}" destId="{EB26C920-20C5-45D4-98CA-B99D5F0ADBC0}" srcOrd="0" destOrd="0" presId="urn:microsoft.com/office/officeart/2011/layout/InterconnectedBlockProcess"/>
    <dgm:cxn modelId="{204AB5C7-B70A-4AE2-8EAE-61DA555FC310}" srcId="{24ADE4B7-FCCC-42B5-A58C-201198EDF5D7}" destId="{DEA5B250-1687-492C-86FD-75AEB6A816CA}" srcOrd="0" destOrd="0" parTransId="{062BF267-AA40-4713-8408-BE94B5AC4A87}" sibTransId="{F3E73CBC-7944-41F2-95FF-93257A679D89}"/>
    <dgm:cxn modelId="{DFBCDF70-DA84-45F4-AEAA-9A311F1CE578}" type="presOf" srcId="{403FA576-13A7-49B0-AE9E-85A513250F69}" destId="{896E7508-76C1-4D42-A8BB-EF3209720E4E}" srcOrd="1" destOrd="0" presId="urn:microsoft.com/office/officeart/2011/layout/InterconnectedBlockProcess"/>
    <dgm:cxn modelId="{8DAECEE9-5238-452D-B5C2-C7839940C45F}" type="presOf" srcId="{0B7E9F0A-6544-4ED2-B5B2-6D3FDEB237C8}" destId="{98634D47-A0DF-4A95-8D9B-B447509502AD}" srcOrd="1" destOrd="0" presId="urn:microsoft.com/office/officeart/2011/layout/InterconnectedBlockProcess"/>
    <dgm:cxn modelId="{5063D2E6-C848-4B3C-AE4B-A9B0DA0FE6E5}" srcId="{50B679F5-2B8D-4274-911A-AFC3EF8CFE17}" destId="{DFA49CCE-C8A8-48B7-80F0-095B77E7FDE7}" srcOrd="2" destOrd="0" parTransId="{9EF952F7-5B68-4F91-96E4-65D2E29C5613}" sibTransId="{BBC65E7E-8467-4CCD-B282-0CAD591AAAE8}"/>
    <dgm:cxn modelId="{23467993-862E-4002-AFA7-F5CFE2126214}" type="presOf" srcId="{403FA576-13A7-49B0-AE9E-85A513250F69}" destId="{997F1739-AB16-4B61-BE8D-388873752A47}" srcOrd="0" destOrd="0" presId="urn:microsoft.com/office/officeart/2011/layout/InterconnectedBlockProcess"/>
    <dgm:cxn modelId="{17448378-F054-42A5-A9AA-C8E8D335D9A9}" srcId="{50B679F5-2B8D-4274-911A-AFC3EF8CFE17}" destId="{24ADE4B7-FCCC-42B5-A58C-201198EDF5D7}" srcOrd="3" destOrd="0" parTransId="{B8DB993E-560F-464F-8897-ADC9754AAC6B}" sibTransId="{309483E7-5FDC-49E3-AA48-B00686328B0A}"/>
    <dgm:cxn modelId="{D643917D-308A-4B47-A940-7F7262CC02D4}" type="presOf" srcId="{DEA5B250-1687-492C-86FD-75AEB6A816CA}" destId="{4FA8B985-DCB4-496B-B9FC-E861C77C502D}" srcOrd="1" destOrd="0" presId="urn:microsoft.com/office/officeart/2011/layout/InterconnectedBlockProcess"/>
    <dgm:cxn modelId="{3CCEE198-5657-45DE-80C5-103E37600138}" srcId="{50B679F5-2B8D-4274-911A-AFC3EF8CFE17}" destId="{D4252920-3BA7-482C-862A-C3F148F7AE80}" srcOrd="0" destOrd="0" parTransId="{74A122EE-81DE-472C-B328-26447D1D91B5}" sibTransId="{51D0D4E4-9369-4F2D-A70C-57A9A08486FD}"/>
    <dgm:cxn modelId="{4AA74072-8C84-4EEF-B619-C36D3CEA4768}" type="presOf" srcId="{DFA49CCE-C8A8-48B7-80F0-095B77E7FDE7}" destId="{9CDC5BA7-3ABA-4000-832D-C28636CCD045}" srcOrd="0" destOrd="0" presId="urn:microsoft.com/office/officeart/2011/layout/InterconnectedBlockProcess"/>
    <dgm:cxn modelId="{C55B6B61-309E-45B1-A9D3-44D3EEDBC99C}" type="presOf" srcId="{24ADE4B7-FCCC-42B5-A58C-201198EDF5D7}" destId="{4B343065-EEBB-42A9-B621-C0372F54AF8C}" srcOrd="0" destOrd="0" presId="urn:microsoft.com/office/officeart/2011/layout/InterconnectedBlockProcess"/>
    <dgm:cxn modelId="{2919263E-C059-4930-9D9B-1F399FD7A750}" type="presOf" srcId="{E4CCDE9B-D18D-4BBF-BDCD-A515E971A008}" destId="{DB4ACCF5-C1B8-465B-A5AC-05BD68AA10AF}" srcOrd="1" destOrd="0" presId="urn:microsoft.com/office/officeart/2011/layout/InterconnectedBlockProcess"/>
    <dgm:cxn modelId="{50CF4B37-E88B-477F-A3F0-8D2C826178A2}" type="presParOf" srcId="{677CC7CF-7680-40A0-A4CC-EF62EF52B0BE}" destId="{35EAA9BB-E000-4121-B5E3-A625ADCA2633}" srcOrd="0" destOrd="0" presId="urn:microsoft.com/office/officeart/2011/layout/InterconnectedBlockProcess"/>
    <dgm:cxn modelId="{9D1A3EF0-7C4A-4B06-8739-CDA6F186C18B}" type="presParOf" srcId="{35EAA9BB-E000-4121-B5E3-A625ADCA2633}" destId="{997F1739-AB16-4B61-BE8D-388873752A47}" srcOrd="0" destOrd="0" presId="urn:microsoft.com/office/officeart/2011/layout/InterconnectedBlockProcess"/>
    <dgm:cxn modelId="{2317B0E4-A78C-4E22-9BF6-6ED456C0F6A2}" type="presParOf" srcId="{677CC7CF-7680-40A0-A4CC-EF62EF52B0BE}" destId="{896E7508-76C1-4D42-A8BB-EF3209720E4E}" srcOrd="1" destOrd="0" presId="urn:microsoft.com/office/officeart/2011/layout/InterconnectedBlockProcess"/>
    <dgm:cxn modelId="{D6CA791A-D14B-4FBA-BD24-E6DFFEDE8697}" type="presParOf" srcId="{677CC7CF-7680-40A0-A4CC-EF62EF52B0BE}" destId="{0283EC5E-7610-4055-A491-3A1A0C07C192}" srcOrd="2" destOrd="0" presId="urn:microsoft.com/office/officeart/2011/layout/InterconnectedBlockProcess"/>
    <dgm:cxn modelId="{5F37F205-5572-4AA1-A86C-FCD30278F987}" type="presParOf" srcId="{677CC7CF-7680-40A0-A4CC-EF62EF52B0BE}" destId="{A8F3A862-06B9-45DD-838C-2A422677C84A}" srcOrd="3" destOrd="0" presId="urn:microsoft.com/office/officeart/2011/layout/InterconnectedBlockProcess"/>
    <dgm:cxn modelId="{4D119CDF-1AC4-4048-BA92-1973A6E0FC4B}" type="presParOf" srcId="{A8F3A862-06B9-45DD-838C-2A422677C84A}" destId="{4FDAAFED-A9B9-4E9A-B2F6-4A2E47315A58}" srcOrd="0" destOrd="0" presId="urn:microsoft.com/office/officeart/2011/layout/InterconnectedBlockProcess"/>
    <dgm:cxn modelId="{460DD613-874A-4873-BC98-B94C83E80740}" type="presParOf" srcId="{677CC7CF-7680-40A0-A4CC-EF62EF52B0BE}" destId="{4FA8B985-DCB4-496B-B9FC-E861C77C502D}" srcOrd="4" destOrd="0" presId="urn:microsoft.com/office/officeart/2011/layout/InterconnectedBlockProcess"/>
    <dgm:cxn modelId="{6DE1EF5C-A972-41B8-91E4-70D46A8F4043}" type="presParOf" srcId="{677CC7CF-7680-40A0-A4CC-EF62EF52B0BE}" destId="{4B343065-EEBB-42A9-B621-C0372F54AF8C}" srcOrd="5" destOrd="0" presId="urn:microsoft.com/office/officeart/2011/layout/InterconnectedBlockProcess"/>
    <dgm:cxn modelId="{153D5DF4-2F7B-474C-9E0A-6D03AB78D32B}" type="presParOf" srcId="{677CC7CF-7680-40A0-A4CC-EF62EF52B0BE}" destId="{7A2B0E51-64E5-4543-96C0-647DACB4E04E}" srcOrd="6" destOrd="0" presId="urn:microsoft.com/office/officeart/2011/layout/InterconnectedBlockProcess"/>
    <dgm:cxn modelId="{CBC5072C-440D-4716-9BD1-F2135DDF5EF5}" type="presParOf" srcId="{7A2B0E51-64E5-4543-96C0-647DACB4E04E}" destId="{EB26C920-20C5-45D4-98CA-B99D5F0ADBC0}" srcOrd="0" destOrd="0" presId="urn:microsoft.com/office/officeart/2011/layout/InterconnectedBlockProcess"/>
    <dgm:cxn modelId="{EBBBAD1C-D366-4C5C-AE6A-472755447A5D}" type="presParOf" srcId="{677CC7CF-7680-40A0-A4CC-EF62EF52B0BE}" destId="{9127FF22-E8E3-49AC-9F81-02E804A2D8A3}" srcOrd="7" destOrd="0" presId="urn:microsoft.com/office/officeart/2011/layout/InterconnectedBlockProcess"/>
    <dgm:cxn modelId="{A9295704-0408-42A8-BB0D-FD4AE102B2BF}" type="presParOf" srcId="{677CC7CF-7680-40A0-A4CC-EF62EF52B0BE}" destId="{9CDC5BA7-3ABA-4000-832D-C28636CCD045}" srcOrd="8" destOrd="0" presId="urn:microsoft.com/office/officeart/2011/layout/InterconnectedBlockProcess"/>
    <dgm:cxn modelId="{4C812ADE-510D-45C6-AB8D-050CEB63B615}" type="presParOf" srcId="{677CC7CF-7680-40A0-A4CC-EF62EF52B0BE}" destId="{912CC5E6-F0D5-433D-AB1B-C3BF28CEC360}" srcOrd="9" destOrd="0" presId="urn:microsoft.com/office/officeart/2011/layout/InterconnectedBlockProcess"/>
    <dgm:cxn modelId="{888DDD4B-940B-4B34-B136-964A35DEB95A}" type="presParOf" srcId="{912CC5E6-F0D5-433D-AB1B-C3BF28CEC360}" destId="{F9F42EC6-C971-4694-B0BA-6D1415E4A937}" srcOrd="0" destOrd="0" presId="urn:microsoft.com/office/officeart/2011/layout/InterconnectedBlockProcess"/>
    <dgm:cxn modelId="{A3D0E4B7-9729-47C8-B76F-3F3CA0E06C2C}" type="presParOf" srcId="{677CC7CF-7680-40A0-A4CC-EF62EF52B0BE}" destId="{DB4ACCF5-C1B8-465B-A5AC-05BD68AA10AF}" srcOrd="10" destOrd="0" presId="urn:microsoft.com/office/officeart/2011/layout/InterconnectedBlockProcess"/>
    <dgm:cxn modelId="{9EA45FCB-62B2-4E27-AED4-7867435A3FF5}" type="presParOf" srcId="{677CC7CF-7680-40A0-A4CC-EF62EF52B0BE}" destId="{07DBA125-F86A-4972-AAF9-BE98CBEAE6D7}" srcOrd="11" destOrd="0" presId="urn:microsoft.com/office/officeart/2011/layout/InterconnectedBlockProcess"/>
    <dgm:cxn modelId="{9924FE90-5E23-48C4-AE6C-67C45A6C2592}" type="presParOf" srcId="{677CC7CF-7680-40A0-A4CC-EF62EF52B0BE}" destId="{0D80FB4F-5D28-457A-9BB7-34E2895E26DA}" srcOrd="12" destOrd="0" presId="urn:microsoft.com/office/officeart/2011/layout/InterconnectedBlockProcess"/>
    <dgm:cxn modelId="{929B5026-B199-4B22-BC0B-2BECE57C8E68}" type="presParOf" srcId="{0D80FB4F-5D28-457A-9BB7-34E2895E26DA}" destId="{1C6A8601-D6F6-434D-8898-8A4C7E6426F0}" srcOrd="0" destOrd="0" presId="urn:microsoft.com/office/officeart/2011/layout/InterconnectedBlockProcess"/>
    <dgm:cxn modelId="{C9AFC1D1-4A73-4142-A3EE-1E1843A57889}" type="presParOf" srcId="{677CC7CF-7680-40A0-A4CC-EF62EF52B0BE}" destId="{98634D47-A0DF-4A95-8D9B-B447509502AD}" srcOrd="13" destOrd="0" presId="urn:microsoft.com/office/officeart/2011/layout/InterconnectedBlockProcess"/>
    <dgm:cxn modelId="{6976E762-324A-431C-AD33-821704B47592}" type="presParOf" srcId="{677CC7CF-7680-40A0-A4CC-EF62EF52B0BE}" destId="{68046530-CEB0-4BA7-9932-07E3E8689287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3AC18-AEBE-424C-9D9F-9D76E90B4661}">
      <dsp:nvSpPr>
        <dsp:cNvPr id="0" name=""/>
        <dsp:cNvSpPr/>
      </dsp:nvSpPr>
      <dsp:spPr>
        <a:xfrm rot="5400000">
          <a:off x="3977138" y="117721"/>
          <a:ext cx="1791373" cy="15584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 smtClean="0"/>
            <a:t>Disseminate information in a timelier manner. </a:t>
          </a:r>
          <a:endParaRPr lang="de-DE" sz="12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4336443" y="280438"/>
        <a:ext cx="1072763" cy="1233061"/>
      </dsp:txXfrm>
    </dsp:sp>
    <dsp:sp modelId="{6BE91555-5B49-4C70-BB00-F6070DB197DF}">
      <dsp:nvSpPr>
        <dsp:cNvPr id="0" name=""/>
        <dsp:cNvSpPr/>
      </dsp:nvSpPr>
      <dsp:spPr>
        <a:xfrm>
          <a:off x="5699365" y="359556"/>
          <a:ext cx="1999173" cy="107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1A375-6B71-44A5-9E77-F67A7D03EFA8}">
      <dsp:nvSpPr>
        <dsp:cNvPr id="0" name=""/>
        <dsp:cNvSpPr/>
      </dsp:nvSpPr>
      <dsp:spPr>
        <a:xfrm rot="5400000">
          <a:off x="2242533" y="116439"/>
          <a:ext cx="1791373" cy="15584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 smtClean="0"/>
            <a:t>Engage with the public. </a:t>
          </a:r>
          <a:endParaRPr lang="de-DE" sz="11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 dirty="0"/>
        </a:p>
      </dsp:txBody>
      <dsp:txXfrm rot="-5400000">
        <a:off x="2601838" y="279156"/>
        <a:ext cx="1072763" cy="1233061"/>
      </dsp:txXfrm>
    </dsp:sp>
    <dsp:sp modelId="{F0354EF2-C310-4B14-BC7C-2DCA906F7048}">
      <dsp:nvSpPr>
        <dsp:cNvPr id="0" name=""/>
        <dsp:cNvSpPr/>
      </dsp:nvSpPr>
      <dsp:spPr>
        <a:xfrm rot="5400000">
          <a:off x="3132326" y="1638239"/>
          <a:ext cx="1791373" cy="15584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 smtClean="0"/>
            <a:t>Leverage networks of people to make information sharing easier. </a:t>
          </a:r>
          <a:endParaRPr lang="de-DE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3491631" y="1800956"/>
        <a:ext cx="1072763" cy="1233061"/>
      </dsp:txXfrm>
    </dsp:sp>
    <dsp:sp modelId="{3A235B2D-6F60-480E-B057-886ECF7DAED3}">
      <dsp:nvSpPr>
        <dsp:cNvPr id="0" name=""/>
        <dsp:cNvSpPr/>
      </dsp:nvSpPr>
      <dsp:spPr>
        <a:xfrm>
          <a:off x="1249592" y="1880074"/>
          <a:ext cx="1934683" cy="107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F7980-4F1A-4FFF-AB88-5A510516A08D}">
      <dsp:nvSpPr>
        <dsp:cNvPr id="0" name=""/>
        <dsp:cNvSpPr/>
      </dsp:nvSpPr>
      <dsp:spPr>
        <a:xfrm rot="5400000">
          <a:off x="4815501" y="1638239"/>
          <a:ext cx="1791373" cy="15584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 smtClean="0"/>
            <a:t>Increase the potential impact of important messages. </a:t>
          </a:r>
          <a:endParaRPr lang="de-DE" sz="12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 dirty="0"/>
        </a:p>
      </dsp:txBody>
      <dsp:txXfrm rot="-5400000">
        <a:off x="5174806" y="1800956"/>
        <a:ext cx="1072763" cy="1233061"/>
      </dsp:txXfrm>
    </dsp:sp>
    <dsp:sp modelId="{72006DBD-E7B6-4767-A845-0C5256BBAF2D}">
      <dsp:nvSpPr>
        <dsp:cNvPr id="0" name=""/>
        <dsp:cNvSpPr/>
      </dsp:nvSpPr>
      <dsp:spPr>
        <a:xfrm rot="5400000">
          <a:off x="3977138" y="3158757"/>
          <a:ext cx="1791373" cy="15584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 smtClean="0"/>
            <a:t>Create different messages to reach diverse audiences. </a:t>
          </a:r>
          <a:endParaRPr lang="de-DE" sz="12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4336443" y="3321474"/>
        <a:ext cx="1072763" cy="1233061"/>
      </dsp:txXfrm>
    </dsp:sp>
    <dsp:sp modelId="{8DDF0420-7A1A-4DCB-BA9D-E334CE4955EB}">
      <dsp:nvSpPr>
        <dsp:cNvPr id="0" name=""/>
        <dsp:cNvSpPr/>
      </dsp:nvSpPr>
      <dsp:spPr>
        <a:xfrm>
          <a:off x="5699365" y="3400592"/>
          <a:ext cx="1999173" cy="107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C61C0-127E-4566-BF39-F335CD89BD0A}">
      <dsp:nvSpPr>
        <dsp:cNvPr id="0" name=""/>
        <dsp:cNvSpPr/>
      </dsp:nvSpPr>
      <dsp:spPr>
        <a:xfrm rot="5400000">
          <a:off x="2293963" y="3158757"/>
          <a:ext cx="1791373" cy="15584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 smtClean="0"/>
            <a:t>Personalize health messages and target them to a particular audience. </a:t>
          </a:r>
          <a:endParaRPr lang="de-DE" sz="12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2653268" y="3321474"/>
        <a:ext cx="1072763" cy="1233061"/>
      </dsp:txXfrm>
    </dsp:sp>
    <dsp:sp modelId="{D767BFF0-2DF5-461A-9E1F-D11FF51B552C}">
      <dsp:nvSpPr>
        <dsp:cNvPr id="0" name=""/>
        <dsp:cNvSpPr/>
      </dsp:nvSpPr>
      <dsp:spPr>
        <a:xfrm rot="5400000">
          <a:off x="5685718" y="172160"/>
          <a:ext cx="1791373" cy="15584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GB" sz="1200" kern="1200" dirty="0" smtClean="0"/>
            <a:t>Create different messages to reach diverse audiences. </a:t>
          </a:r>
          <a:endParaRPr lang="de-DE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6045023" y="334877"/>
        <a:ext cx="1072763" cy="1233061"/>
      </dsp:txXfrm>
    </dsp:sp>
    <dsp:sp modelId="{A007F0BF-181E-431A-B1E8-7DDD2B46E844}">
      <dsp:nvSpPr>
        <dsp:cNvPr id="0" name=""/>
        <dsp:cNvSpPr/>
      </dsp:nvSpPr>
      <dsp:spPr>
        <a:xfrm>
          <a:off x="1249592" y="4921111"/>
          <a:ext cx="1934683" cy="107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AA04B-25F0-460C-903A-3E60B0C2D9AE}">
      <dsp:nvSpPr>
        <dsp:cNvPr id="0" name=""/>
        <dsp:cNvSpPr/>
      </dsp:nvSpPr>
      <dsp:spPr>
        <a:xfrm rot="5400000">
          <a:off x="5637607" y="3170455"/>
          <a:ext cx="1791373" cy="15584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kern="1200" dirty="0" smtClean="0"/>
            <a:t>Empower people to make safer and healthier decisions. </a:t>
          </a:r>
          <a:endParaRPr lang="de-DE" sz="13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 dirty="0"/>
        </a:p>
      </dsp:txBody>
      <dsp:txXfrm rot="-5400000">
        <a:off x="5996912" y="3333172"/>
        <a:ext cx="1072763" cy="1233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F1739-AB16-4B61-BE8D-388873752A47}">
      <dsp:nvSpPr>
        <dsp:cNvPr id="0" name=""/>
        <dsp:cNvSpPr/>
      </dsp:nvSpPr>
      <dsp:spPr>
        <a:xfrm>
          <a:off x="5432024" y="733436"/>
          <a:ext cx="1155152" cy="2933744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kern="1200" dirty="0" smtClean="0"/>
            <a:t>Research reports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kern="1200" dirty="0" smtClean="0"/>
            <a:t>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kern="1200" dirty="0" smtClean="0"/>
            <a:t>Guidelines </a:t>
          </a:r>
          <a:endParaRPr lang="de-DE" sz="1500" kern="1200" dirty="0" smtClean="0"/>
        </a:p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5578655" y="733436"/>
        <a:ext cx="1008521" cy="2933744"/>
      </dsp:txXfrm>
    </dsp:sp>
    <dsp:sp modelId="{0283EC5E-7610-4055-A491-3A1A0C07C192}">
      <dsp:nvSpPr>
        <dsp:cNvPr id="0" name=""/>
        <dsp:cNvSpPr/>
      </dsp:nvSpPr>
      <dsp:spPr>
        <a:xfrm>
          <a:off x="5432024" y="0"/>
          <a:ext cx="1155152" cy="733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 dirty="0"/>
        </a:p>
      </dsp:txBody>
      <dsp:txXfrm>
        <a:off x="5432024" y="0"/>
        <a:ext cx="1155152" cy="733436"/>
      </dsp:txXfrm>
    </dsp:sp>
    <dsp:sp modelId="{4FDAAFED-A9B9-4E9A-B2F6-4A2E47315A58}">
      <dsp:nvSpPr>
        <dsp:cNvPr id="0" name=""/>
        <dsp:cNvSpPr/>
      </dsp:nvSpPr>
      <dsp:spPr>
        <a:xfrm>
          <a:off x="4279757" y="733436"/>
          <a:ext cx="1155152" cy="275038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Outbreak notices </a:t>
          </a:r>
        </a:p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 smtClean="0"/>
        </a:p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Event or conference </a:t>
          </a:r>
          <a:endParaRPr lang="de-DE" sz="1500" kern="1200" dirty="0"/>
        </a:p>
      </dsp:txBody>
      <dsp:txXfrm>
        <a:off x="4426389" y="733436"/>
        <a:ext cx="1008521" cy="2750385"/>
      </dsp:txXfrm>
    </dsp:sp>
    <dsp:sp modelId="{4B343065-EEBB-42A9-B621-C0372F54AF8C}">
      <dsp:nvSpPr>
        <dsp:cNvPr id="0" name=""/>
        <dsp:cNvSpPr/>
      </dsp:nvSpPr>
      <dsp:spPr>
        <a:xfrm>
          <a:off x="4279757" y="91679"/>
          <a:ext cx="1155152" cy="641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100" kern="1200" dirty="0"/>
        </a:p>
      </dsp:txBody>
      <dsp:txXfrm>
        <a:off x="4279757" y="91679"/>
        <a:ext cx="1155152" cy="641756"/>
      </dsp:txXfrm>
    </dsp:sp>
    <dsp:sp modelId="{EB26C920-20C5-45D4-98CA-B99D5F0ADBC0}">
      <dsp:nvSpPr>
        <dsp:cNvPr id="0" name=""/>
        <dsp:cNvSpPr/>
      </dsp:nvSpPr>
      <dsp:spPr>
        <a:xfrm>
          <a:off x="3124605" y="733436"/>
          <a:ext cx="1155152" cy="256702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FAQs </a:t>
          </a:r>
          <a:endParaRPr lang="de-DE" sz="1500" kern="1200" dirty="0"/>
        </a:p>
      </dsp:txBody>
      <dsp:txXfrm>
        <a:off x="3271236" y="733436"/>
        <a:ext cx="1008521" cy="2567026"/>
      </dsp:txXfrm>
    </dsp:sp>
    <dsp:sp modelId="{9CDC5BA7-3ABA-4000-832D-C28636CCD045}">
      <dsp:nvSpPr>
        <dsp:cNvPr id="0" name=""/>
        <dsp:cNvSpPr/>
      </dsp:nvSpPr>
      <dsp:spPr>
        <a:xfrm>
          <a:off x="3124605" y="186292"/>
          <a:ext cx="1155152" cy="550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700" kern="1200" dirty="0"/>
        </a:p>
      </dsp:txBody>
      <dsp:txXfrm>
        <a:off x="3124605" y="186292"/>
        <a:ext cx="1155152" cy="550077"/>
      </dsp:txXfrm>
    </dsp:sp>
    <dsp:sp modelId="{F9F42EC6-C971-4694-B0BA-6D1415E4A937}">
      <dsp:nvSpPr>
        <dsp:cNvPr id="0" name=""/>
        <dsp:cNvSpPr/>
      </dsp:nvSpPr>
      <dsp:spPr>
        <a:xfrm>
          <a:off x="1969452" y="733436"/>
          <a:ext cx="1155152" cy="238366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Fact sheets </a:t>
          </a:r>
          <a:endParaRPr lang="de-DE" sz="1500" kern="1200" dirty="0"/>
        </a:p>
      </dsp:txBody>
      <dsp:txXfrm>
        <a:off x="2116083" y="733436"/>
        <a:ext cx="1008521" cy="2383667"/>
      </dsp:txXfrm>
    </dsp:sp>
    <dsp:sp modelId="{07DBA125-F86A-4972-AAF9-BE98CBEAE6D7}">
      <dsp:nvSpPr>
        <dsp:cNvPr id="0" name=""/>
        <dsp:cNvSpPr/>
      </dsp:nvSpPr>
      <dsp:spPr>
        <a:xfrm>
          <a:off x="1969452" y="275038"/>
          <a:ext cx="1155152" cy="458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 dirty="0"/>
        </a:p>
      </dsp:txBody>
      <dsp:txXfrm>
        <a:off x="1969452" y="275038"/>
        <a:ext cx="1155152" cy="458397"/>
      </dsp:txXfrm>
    </dsp:sp>
    <dsp:sp modelId="{1C6A8601-D6F6-434D-8898-8A4C7E6426F0}">
      <dsp:nvSpPr>
        <dsp:cNvPr id="0" name=""/>
        <dsp:cNvSpPr/>
      </dsp:nvSpPr>
      <dsp:spPr>
        <a:xfrm>
          <a:off x="814300" y="733436"/>
          <a:ext cx="1155152" cy="220030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News articles </a:t>
          </a:r>
          <a:endParaRPr lang="de-DE" sz="1500" kern="1200" dirty="0"/>
        </a:p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960931" y="733436"/>
        <a:ext cx="1008521" cy="2200308"/>
      </dsp:txXfrm>
    </dsp:sp>
    <dsp:sp modelId="{68046530-CEB0-4BA7-9932-07E3E8689287}">
      <dsp:nvSpPr>
        <dsp:cNvPr id="0" name=""/>
        <dsp:cNvSpPr/>
      </dsp:nvSpPr>
      <dsp:spPr>
        <a:xfrm>
          <a:off x="814300" y="366718"/>
          <a:ext cx="1155152" cy="366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/>
        </a:p>
      </dsp:txBody>
      <dsp:txXfrm>
        <a:off x="814300" y="366718"/>
        <a:ext cx="1155152" cy="36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Online communication channels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Project</a:t>
            </a:r>
            <a:r>
              <a:rPr lang="de-DE" b="1" dirty="0" smtClean="0"/>
              <a:t>:</a:t>
            </a:r>
            <a:br>
              <a:rPr lang="de-DE" b="1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400" dirty="0" err="1"/>
              <a:t>Efficient</a:t>
            </a:r>
            <a:r>
              <a:rPr lang="de-DE" sz="2400" dirty="0"/>
              <a:t> Managers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Efficient</a:t>
            </a:r>
            <a:r>
              <a:rPr lang="de-DE" sz="2400" dirty="0"/>
              <a:t> Natura2000 Network</a:t>
            </a:r>
          </a:p>
          <a:p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719469" y="6481782"/>
            <a:ext cx="3537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Created by EUROPARC Federation </a:t>
            </a:r>
            <a:endParaRPr lang="de-DE" sz="1200" dirty="0"/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22" y="146411"/>
            <a:ext cx="1039571" cy="47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4" y="6205718"/>
            <a:ext cx="592410" cy="5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622" y="99182"/>
            <a:ext cx="1469146" cy="5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sigla M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12" y="92846"/>
            <a:ext cx="1025510" cy="5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0890" y="-607952"/>
            <a:ext cx="11591109" cy="43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0890" y="-150752"/>
            <a:ext cx="115911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0890" y="306448"/>
            <a:ext cx="11591109" cy="43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279" y="6227201"/>
            <a:ext cx="732936" cy="53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27822" y="6294939"/>
            <a:ext cx="3004457" cy="46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The </a:t>
            </a:r>
            <a:r>
              <a:rPr lang="de-DE" sz="800" i="1" dirty="0" err="1"/>
              <a:t>production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</a:t>
            </a:r>
            <a:r>
              <a:rPr lang="de-DE" sz="800" i="1" dirty="0" err="1"/>
              <a:t>this</a:t>
            </a:r>
            <a:r>
              <a:rPr lang="de-DE" sz="800" i="1" dirty="0"/>
              <a:t> </a:t>
            </a:r>
            <a:r>
              <a:rPr lang="de-DE" sz="800" i="1" dirty="0" err="1"/>
              <a:t>presentation</a:t>
            </a:r>
            <a:r>
              <a:rPr lang="de-DE" sz="800" i="1" dirty="0"/>
              <a:t> </a:t>
            </a:r>
            <a:r>
              <a:rPr lang="de-DE" sz="800" i="1" dirty="0" err="1"/>
              <a:t>has</a:t>
            </a:r>
            <a:r>
              <a:rPr lang="de-DE" sz="800" i="1" dirty="0"/>
              <a:t> </a:t>
            </a:r>
            <a:r>
              <a:rPr lang="de-DE" sz="800" i="1" dirty="0" err="1"/>
              <a:t>been</a:t>
            </a:r>
            <a:r>
              <a:rPr lang="de-DE" sz="800" i="1" dirty="0"/>
              <a:t> </a:t>
            </a:r>
            <a:r>
              <a:rPr lang="de-DE" sz="800" i="1" dirty="0" err="1"/>
              <a:t>supported</a:t>
            </a:r>
            <a:r>
              <a:rPr lang="de-DE" sz="800" i="1" dirty="0"/>
              <a:t> </a:t>
            </a:r>
            <a:r>
              <a:rPr lang="de-DE" sz="800" i="1" dirty="0" err="1"/>
              <a:t>financially</a:t>
            </a:r>
            <a:r>
              <a:rPr lang="de-DE" sz="800" i="1" dirty="0"/>
              <a:t> in </a:t>
            </a:r>
            <a:r>
              <a:rPr lang="de-DE" sz="800" i="1" dirty="0" err="1"/>
              <a:t>the</a:t>
            </a:r>
            <a:r>
              <a:rPr lang="de-DE" sz="800" i="1" dirty="0"/>
              <a:t> </a:t>
            </a:r>
            <a:r>
              <a:rPr lang="de-DE" sz="800" i="1" dirty="0" err="1"/>
              <a:t>framework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</a:t>
            </a:r>
            <a:r>
              <a:rPr lang="de-DE" sz="800" i="1" dirty="0" err="1"/>
              <a:t>the</a:t>
            </a:r>
            <a:r>
              <a:rPr lang="de-DE" sz="800" i="1" dirty="0"/>
              <a:t> European </a:t>
            </a:r>
            <a:r>
              <a:rPr lang="de-DE" sz="800" i="1" dirty="0" err="1"/>
              <a:t>Commission’s</a:t>
            </a:r>
            <a:r>
              <a:rPr lang="de-DE" sz="800" i="1" dirty="0"/>
              <a:t> </a:t>
            </a:r>
            <a:r>
              <a:rPr lang="en-GB" sz="800" i="1" dirty="0"/>
              <a:t>DG Environment´s LIFE+ Communication programme</a:t>
            </a:r>
            <a:endParaRPr lang="de-DE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9567491" y="1595144"/>
            <a:ext cx="19942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Workpackage</a:t>
            </a:r>
            <a:r>
              <a:rPr lang="en-GB" b="1" dirty="0" smtClean="0"/>
              <a:t>: </a:t>
            </a:r>
            <a:endParaRPr lang="en-GB" b="1" dirty="0"/>
          </a:p>
          <a:p>
            <a:endParaRPr lang="en-GB" sz="1500" dirty="0" smtClean="0"/>
          </a:p>
          <a:p>
            <a:r>
              <a:rPr lang="en-GB" sz="1500" dirty="0" smtClean="0"/>
              <a:t>D.2.</a:t>
            </a:r>
          </a:p>
          <a:p>
            <a:endParaRPr lang="en-GB" sz="1500" dirty="0"/>
          </a:p>
          <a:p>
            <a:r>
              <a:rPr lang="en-GB" sz="1500" dirty="0" smtClean="0"/>
              <a:t>Natura </a:t>
            </a:r>
            <a:r>
              <a:rPr lang="en-GB" sz="1500" dirty="0"/>
              <a:t>2000 Communication Training Manual  for Natura 2000 managers in Europe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9852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Direct mailing – Newsletters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Failing to take care with your </a:t>
            </a:r>
            <a:r>
              <a:rPr lang="en-GB" dirty="0" smtClean="0"/>
              <a:t>email</a:t>
            </a:r>
            <a:br>
              <a:rPr lang="en-GB" dirty="0" smtClean="0"/>
            </a:br>
            <a:r>
              <a:rPr lang="en-GB" dirty="0" smtClean="0"/>
              <a:t>marketing </a:t>
            </a:r>
            <a:r>
              <a:rPr lang="en-GB" dirty="0"/>
              <a:t>strategy will be detrimental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your relationship with your audience!</a:t>
            </a:r>
            <a:endParaRPr lang="de-DE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Consider: </a:t>
            </a:r>
          </a:p>
          <a:p>
            <a:r>
              <a:rPr lang="en-GB" dirty="0" smtClean="0"/>
              <a:t>Measuring effects</a:t>
            </a:r>
          </a:p>
          <a:p>
            <a:r>
              <a:rPr lang="en-GB" dirty="0" smtClean="0"/>
              <a:t>Choosing content</a:t>
            </a:r>
          </a:p>
          <a:p>
            <a:r>
              <a:rPr lang="en-GB" dirty="0" smtClean="0"/>
              <a:t>Testing messages</a:t>
            </a:r>
          </a:p>
          <a:p>
            <a:r>
              <a:rPr lang="en-GB" dirty="0" smtClean="0"/>
              <a:t>Subscribing / Unsubscribing</a:t>
            </a:r>
          </a:p>
          <a:p>
            <a:r>
              <a:rPr lang="en-GB" dirty="0"/>
              <a:t>Social Media </a:t>
            </a:r>
            <a:r>
              <a:rPr lang="en-GB" dirty="0" err="1"/>
              <a:t>vs.Newsletters</a:t>
            </a:r>
            <a:endParaRPr lang="en-GB" dirty="0" smtClean="0"/>
          </a:p>
          <a:p>
            <a:endParaRPr lang="de-DE" dirty="0"/>
          </a:p>
        </p:txBody>
      </p:sp>
      <p:pic>
        <p:nvPicPr>
          <p:cNvPr id="3074" name="Picture 2" descr="Let us help you make loads of profit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95" y="733926"/>
            <a:ext cx="2346157" cy="23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0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 </a:t>
            </a:r>
            <a:r>
              <a:rPr lang="de-DE" dirty="0"/>
              <a:t/>
            </a:r>
            <a:br>
              <a:rPr lang="de-DE" dirty="0"/>
            </a:br>
            <a:r>
              <a:rPr lang="en-GB" b="1" dirty="0"/>
              <a:t>Websites, blogs…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431" y="991489"/>
            <a:ext cx="7315200" cy="5120640"/>
          </a:xfrm>
        </p:spPr>
        <p:txBody>
          <a:bodyPr>
            <a:normAutofit fontScale="70000" lnSpcReduction="20000"/>
          </a:bodyPr>
          <a:lstStyle/>
          <a:p>
            <a:pPr marL="3657600" lvl="8" indent="0">
              <a:buNone/>
            </a:pPr>
            <a:endParaRPr lang="en-GB" sz="1800" dirty="0" smtClean="0"/>
          </a:p>
          <a:p>
            <a:pPr marL="3657600" lvl="8" indent="0">
              <a:buNone/>
            </a:pPr>
            <a:endParaRPr lang="en-GB" sz="1800" dirty="0"/>
          </a:p>
          <a:p>
            <a:pPr marL="3657600" lvl="8" indent="0">
              <a:buNone/>
            </a:pPr>
            <a:r>
              <a:rPr lang="en-GB" sz="2100" dirty="0" smtClean="0"/>
              <a:t>The </a:t>
            </a:r>
            <a:r>
              <a:rPr lang="en-GB" sz="2100" dirty="0"/>
              <a:t>strongest marketing tool </a:t>
            </a:r>
            <a:br>
              <a:rPr lang="en-GB" sz="2100" dirty="0"/>
            </a:br>
            <a:r>
              <a:rPr lang="en-GB" sz="2100" dirty="0" smtClean="0"/>
              <a:t>and </a:t>
            </a:r>
            <a:r>
              <a:rPr lang="en-GB" sz="2100" dirty="0"/>
              <a:t>often the first place </a:t>
            </a:r>
            <a:r>
              <a:rPr lang="en-GB" sz="2100" dirty="0" smtClean="0"/>
              <a:t>participants</a:t>
            </a:r>
            <a:br>
              <a:rPr lang="en-GB" sz="2100" dirty="0" smtClean="0"/>
            </a:br>
            <a:r>
              <a:rPr lang="en-GB" sz="2100" dirty="0" smtClean="0"/>
              <a:t>go </a:t>
            </a:r>
            <a:r>
              <a:rPr lang="en-GB" sz="2100" dirty="0"/>
              <a:t>to get information</a:t>
            </a:r>
            <a:r>
              <a:rPr lang="en-GB" sz="2100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b="1" dirty="0" smtClean="0"/>
          </a:p>
          <a:p>
            <a:r>
              <a:rPr lang="en-GB" b="1" dirty="0" smtClean="0"/>
              <a:t>Why Blogs?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Blog's </a:t>
            </a:r>
            <a:r>
              <a:rPr lang="en-GB" dirty="0"/>
              <a:t>give an opportunity to write content that is unique to you and </a:t>
            </a:r>
            <a:r>
              <a:rPr lang="en-GB" dirty="0" smtClean="0"/>
              <a:t>your Protected Area. </a:t>
            </a:r>
            <a:r>
              <a:rPr lang="en-GB" dirty="0"/>
              <a:t>While some </a:t>
            </a:r>
            <a:r>
              <a:rPr lang="en-GB" dirty="0" smtClean="0"/>
              <a:t>people/ organisations </a:t>
            </a:r>
            <a:r>
              <a:rPr lang="en-GB" dirty="0"/>
              <a:t>are uncomfortable with self-promotion, blog gives you an occasion to interact with your visitors while promoting who you are and what you </a:t>
            </a:r>
            <a:r>
              <a:rPr lang="en-GB" dirty="0" smtClean="0"/>
              <a:t>do. </a:t>
            </a:r>
          </a:p>
          <a:p>
            <a:endParaRPr lang="en-GB" dirty="0" smtClean="0"/>
          </a:p>
          <a:p>
            <a:pPr lvl="1"/>
            <a:r>
              <a:rPr lang="en-GB" dirty="0"/>
              <a:t>1. Establishing expertise. </a:t>
            </a:r>
            <a:endParaRPr lang="de-DE" dirty="0"/>
          </a:p>
          <a:p>
            <a:pPr lvl="1"/>
            <a:r>
              <a:rPr lang="en-GB" dirty="0"/>
              <a:t>2. Establishing “real” credibility. </a:t>
            </a:r>
            <a:endParaRPr lang="de-DE" dirty="0"/>
          </a:p>
          <a:p>
            <a:pPr lvl="1"/>
            <a:r>
              <a:rPr lang="en-GB" dirty="0"/>
              <a:t>3. Building a professional community.</a:t>
            </a:r>
            <a:endParaRPr lang="de-DE" dirty="0"/>
          </a:p>
          <a:p>
            <a:pPr lvl="1"/>
            <a:r>
              <a:rPr lang="en-GB" dirty="0"/>
              <a:t>4. Creating relationships with stakeholders. </a:t>
            </a:r>
            <a:endParaRPr lang="de-DE" dirty="0"/>
          </a:p>
          <a:p>
            <a:pPr lvl="1"/>
            <a:r>
              <a:rPr lang="en-GB" dirty="0"/>
              <a:t>5. Drive targeted traffic to your main web site. </a:t>
            </a:r>
            <a:endParaRPr lang="de-DE" dirty="0"/>
          </a:p>
          <a:p>
            <a:endParaRPr lang="en-GB" dirty="0" smtClean="0"/>
          </a:p>
          <a:p>
            <a:endParaRPr lang="en-GB" dirty="0" smtClean="0"/>
          </a:p>
          <a:p>
            <a:endParaRPr lang="de-DE" dirty="0"/>
          </a:p>
        </p:txBody>
      </p:sp>
      <p:pic>
        <p:nvPicPr>
          <p:cNvPr id="4098" name="Picture 2" descr="web-design-website-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31" y="577515"/>
            <a:ext cx="3361991" cy="23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871327" y="1323474"/>
            <a:ext cx="400189" cy="2309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49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3640183" y="4527425"/>
            <a:ext cx="3579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The </a:t>
            </a:r>
            <a:r>
              <a:rPr lang="de-DE" sz="1200" i="1" dirty="0" err="1"/>
              <a:t>production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this</a:t>
            </a:r>
            <a:r>
              <a:rPr lang="de-DE" sz="1200" i="1" dirty="0"/>
              <a:t> </a:t>
            </a:r>
            <a:r>
              <a:rPr lang="de-DE" sz="1200" i="1" dirty="0" err="1" smtClean="0"/>
              <a:t>presentation</a:t>
            </a:r>
            <a:r>
              <a:rPr lang="de-DE" sz="1200" i="1" dirty="0" smtClean="0"/>
              <a:t> </a:t>
            </a:r>
            <a:r>
              <a:rPr lang="de-DE" sz="1200" i="1" dirty="0" err="1"/>
              <a:t>has</a:t>
            </a:r>
            <a:r>
              <a:rPr lang="de-DE" sz="1200" i="1" dirty="0"/>
              <a:t> </a:t>
            </a:r>
            <a:r>
              <a:rPr lang="de-DE" sz="1200" i="1" dirty="0" err="1"/>
              <a:t>been</a:t>
            </a:r>
            <a:r>
              <a:rPr lang="de-DE" sz="1200" i="1" dirty="0"/>
              <a:t> </a:t>
            </a:r>
            <a:r>
              <a:rPr lang="de-DE" sz="1200" i="1" dirty="0" err="1"/>
              <a:t>supported</a:t>
            </a:r>
            <a:r>
              <a:rPr lang="de-DE" sz="1200" i="1" dirty="0"/>
              <a:t> </a:t>
            </a:r>
            <a:r>
              <a:rPr lang="de-DE" sz="1200" i="1" dirty="0" err="1"/>
              <a:t>financially</a:t>
            </a:r>
            <a:r>
              <a:rPr lang="de-DE" sz="1200" i="1" dirty="0"/>
              <a:t> in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framework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European </a:t>
            </a:r>
            <a:r>
              <a:rPr lang="de-DE" sz="1200" i="1" dirty="0" err="1"/>
              <a:t>Commission’s</a:t>
            </a:r>
            <a:r>
              <a:rPr lang="de-DE" sz="1200" i="1" dirty="0"/>
              <a:t> </a:t>
            </a:r>
            <a:r>
              <a:rPr lang="en-GB" sz="1200" i="1" dirty="0"/>
              <a:t>DG Environment´s LIFE+ Communication programme.  </a:t>
            </a:r>
            <a:r>
              <a:rPr lang="de-DE" sz="1200" i="1" dirty="0" smtClean="0"/>
              <a:t>The </a:t>
            </a:r>
            <a:r>
              <a:rPr lang="de-DE" sz="1200" i="1" dirty="0" err="1"/>
              <a:t>content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this</a:t>
            </a:r>
            <a:r>
              <a:rPr lang="de-DE" sz="1200" i="1" dirty="0"/>
              <a:t> </a:t>
            </a:r>
            <a:r>
              <a:rPr lang="de-DE" sz="1200" i="1" dirty="0" err="1"/>
              <a:t>publication</a:t>
            </a:r>
            <a:r>
              <a:rPr lang="de-DE" sz="1200" i="1" dirty="0"/>
              <a:t> </a:t>
            </a:r>
            <a:r>
              <a:rPr lang="de-DE" sz="1200" i="1" dirty="0" err="1"/>
              <a:t>does</a:t>
            </a:r>
            <a:r>
              <a:rPr lang="de-DE" sz="1200" i="1" dirty="0"/>
              <a:t> not </a:t>
            </a:r>
            <a:r>
              <a:rPr lang="de-DE" sz="1200" i="1" dirty="0" err="1"/>
              <a:t>reflect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official</a:t>
            </a:r>
            <a:r>
              <a:rPr lang="de-DE" sz="1200" i="1" dirty="0"/>
              <a:t> </a:t>
            </a:r>
            <a:r>
              <a:rPr lang="de-DE" sz="1200" i="1" dirty="0" err="1"/>
              <a:t>opinion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European Union. </a:t>
            </a:r>
            <a:endParaRPr lang="de-DE" sz="1200" i="1" dirty="0" smtClean="0"/>
          </a:p>
          <a:p>
            <a:pPr algn="r"/>
            <a:endParaRPr lang="de-DE" sz="1200" i="1" dirty="0"/>
          </a:p>
          <a:p>
            <a:r>
              <a:rPr lang="de-DE" sz="1200" i="1" dirty="0" err="1" smtClean="0"/>
              <a:t>Responsibility</a:t>
            </a:r>
            <a:r>
              <a:rPr lang="de-DE" sz="1200" i="1" dirty="0" smtClean="0"/>
              <a:t> </a:t>
            </a:r>
            <a:r>
              <a:rPr lang="de-DE" sz="1200" i="1" dirty="0" err="1"/>
              <a:t>for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information</a:t>
            </a:r>
            <a:r>
              <a:rPr lang="de-DE" sz="1200" i="1" dirty="0"/>
              <a:t> </a:t>
            </a:r>
            <a:r>
              <a:rPr lang="de-DE" sz="1200" i="1" dirty="0" err="1"/>
              <a:t>and</a:t>
            </a:r>
            <a:r>
              <a:rPr lang="de-DE" sz="1200" i="1" dirty="0"/>
              <a:t> </a:t>
            </a:r>
            <a:r>
              <a:rPr lang="de-DE" sz="1200" i="1" dirty="0" err="1"/>
              <a:t>views</a:t>
            </a:r>
            <a:r>
              <a:rPr lang="de-DE" sz="1200" i="1" dirty="0"/>
              <a:t> </a:t>
            </a:r>
            <a:r>
              <a:rPr lang="de-DE" sz="1200" i="1" dirty="0" err="1"/>
              <a:t>expressed</a:t>
            </a:r>
            <a:r>
              <a:rPr lang="de-DE" sz="1200" i="1" dirty="0"/>
              <a:t> in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publication</a:t>
            </a:r>
            <a:r>
              <a:rPr lang="de-DE" sz="1200" i="1" dirty="0"/>
              <a:t> lies </a:t>
            </a:r>
            <a:r>
              <a:rPr lang="de-DE" sz="1200" i="1" dirty="0" err="1"/>
              <a:t>entirely</a:t>
            </a:r>
            <a:r>
              <a:rPr lang="de-DE" sz="1200" i="1" dirty="0"/>
              <a:t> </a:t>
            </a:r>
            <a:r>
              <a:rPr lang="de-DE" sz="1200" i="1" dirty="0" err="1"/>
              <a:t>with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authors</a:t>
            </a:r>
            <a:r>
              <a:rPr lang="de-DE" sz="1200" i="1" dirty="0"/>
              <a:t>.</a:t>
            </a:r>
            <a:endParaRPr lang="de-DE" sz="12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83" y="3344277"/>
            <a:ext cx="1425633" cy="1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7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Why going viral? </a:t>
            </a:r>
            <a:endParaRPr lang="en-GB" b="1" dirty="0" smtClean="0"/>
          </a:p>
          <a:p>
            <a:r>
              <a:rPr lang="en-GB" b="1" dirty="0" smtClean="0"/>
              <a:t>Why </a:t>
            </a:r>
            <a:r>
              <a:rPr lang="en-GB" b="1" dirty="0"/>
              <a:t>connecting online? </a:t>
            </a:r>
            <a:endParaRPr lang="en-GB" b="1" dirty="0" smtClean="0"/>
          </a:p>
          <a:p>
            <a:r>
              <a:rPr lang="en-GB" b="1" dirty="0" smtClean="0"/>
              <a:t>Why </a:t>
            </a:r>
            <a:r>
              <a:rPr lang="en-GB" b="1" dirty="0"/>
              <a:t>use online networking?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3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72" y="1375719"/>
            <a:ext cx="7816139" cy="3974139"/>
          </a:xfrm>
        </p:spPr>
      </p:pic>
    </p:spTree>
    <p:extLst>
      <p:ext uri="{BB962C8B-B14F-4D97-AF65-F5344CB8AC3E}">
        <p14:creationId xmlns:p14="http://schemas.microsoft.com/office/powerpoint/2010/main" val="217860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those of us in the nature protection communication, social media tools such as Facebook, Twitter, and </a:t>
            </a:r>
            <a:r>
              <a:rPr lang="en-GB" dirty="0" smtClean="0"/>
              <a:t>blogs allow </a:t>
            </a:r>
            <a:r>
              <a:rPr lang="en-GB" dirty="0"/>
              <a:t>us to </a:t>
            </a:r>
            <a:r>
              <a:rPr lang="en-GB" b="1" dirty="0"/>
              <a:t>expand our reach</a:t>
            </a:r>
            <a:r>
              <a:rPr lang="en-GB" dirty="0"/>
              <a:t>, </a:t>
            </a:r>
            <a:r>
              <a:rPr lang="en-GB" b="1" dirty="0"/>
              <a:t>foster engagement</a:t>
            </a:r>
            <a:r>
              <a:rPr lang="en-GB" dirty="0"/>
              <a:t>, and </a:t>
            </a:r>
            <a:r>
              <a:rPr lang="en-GB" b="1" dirty="0"/>
              <a:t>increase access to credible, nature - based messages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Social media is also a key tool in building </a:t>
            </a:r>
            <a:r>
              <a:rPr lang="en-GB" b="1" dirty="0"/>
              <a:t>awareness </a:t>
            </a:r>
            <a:r>
              <a:rPr lang="en-GB" dirty="0"/>
              <a:t>and </a:t>
            </a:r>
            <a:r>
              <a:rPr lang="en-GB" b="1" dirty="0"/>
              <a:t>credibility. </a:t>
            </a:r>
            <a:endParaRPr lang="en-GB" b="1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87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Social </a:t>
            </a:r>
            <a:r>
              <a:rPr lang="en-GB" sz="3000" dirty="0"/>
              <a:t>media</a:t>
            </a:r>
            <a:br>
              <a:rPr lang="en-GB" sz="3000" dirty="0"/>
            </a:br>
            <a:r>
              <a:rPr lang="en-GB" sz="3000" dirty="0"/>
              <a:t>can help organizations </a:t>
            </a:r>
            <a:br>
              <a:rPr lang="en-GB" sz="3000" dirty="0"/>
            </a:br>
            <a:r>
              <a:rPr lang="en-GB" sz="3000" dirty="0"/>
              <a:t>achieve the 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after </a:t>
            </a:r>
            <a:r>
              <a:rPr lang="en-GB" sz="3000" dirty="0"/>
              <a:t>goals: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173064"/>
              </p:ext>
            </p:extLst>
          </p:nvPr>
        </p:nvGraphicFramePr>
        <p:xfrm>
          <a:off x="2578444" y="1013254"/>
          <a:ext cx="8948131" cy="635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36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/>
              <a:t>Social Media and Communication Strategy </a:t>
            </a:r>
            <a:r>
              <a:rPr lang="en-GB" b="1" dirty="0"/>
              <a:t/>
            </a:r>
            <a:br>
              <a:rPr lang="en-GB" b="1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57881"/>
            <a:ext cx="7315200" cy="5226867"/>
          </a:xfrm>
        </p:spPr>
        <p:txBody>
          <a:bodyPr>
            <a:normAutofit/>
          </a:bodyPr>
          <a:lstStyle/>
          <a:p>
            <a:endParaRPr lang="de-DE" b="1" dirty="0"/>
          </a:p>
          <a:p>
            <a:r>
              <a:rPr lang="en-GB" dirty="0"/>
              <a:t>Keep in mind </a:t>
            </a:r>
            <a:r>
              <a:rPr lang="en-GB" dirty="0" smtClean="0"/>
              <a:t>-  social </a:t>
            </a:r>
            <a:r>
              <a:rPr lang="en-GB" dirty="0"/>
              <a:t>media </a:t>
            </a:r>
            <a:r>
              <a:rPr lang="en-GB" dirty="0" smtClean="0"/>
              <a:t>is </a:t>
            </a:r>
            <a:br>
              <a:rPr lang="en-GB" dirty="0" smtClean="0"/>
            </a:br>
            <a:r>
              <a:rPr lang="en-GB" dirty="0" smtClean="0"/>
              <a:t>just </a:t>
            </a:r>
            <a:r>
              <a:rPr lang="en-GB" dirty="0"/>
              <a:t>one tool in a </a:t>
            </a:r>
            <a:r>
              <a:rPr lang="en-GB" dirty="0" smtClean="0"/>
              <a:t>larger</a:t>
            </a:r>
            <a:br>
              <a:rPr lang="en-GB" dirty="0" smtClean="0"/>
            </a:br>
            <a:r>
              <a:rPr lang="en-GB" dirty="0" smtClean="0"/>
              <a:t>communication strategy!</a:t>
            </a:r>
          </a:p>
          <a:p>
            <a:r>
              <a:rPr lang="en-GB" dirty="0" smtClean="0"/>
              <a:t> </a:t>
            </a:r>
            <a:r>
              <a:rPr lang="en-GB" dirty="0"/>
              <a:t>Always </a:t>
            </a:r>
            <a:r>
              <a:rPr lang="en-GB" dirty="0" smtClean="0"/>
              <a:t>consider </a:t>
            </a:r>
            <a:br>
              <a:rPr lang="en-GB" dirty="0" smtClean="0"/>
            </a:br>
            <a:r>
              <a:rPr lang="en-GB" dirty="0" smtClean="0"/>
              <a:t>your overall </a:t>
            </a:r>
            <a:br>
              <a:rPr lang="en-GB" dirty="0" smtClean="0"/>
            </a:br>
            <a:r>
              <a:rPr lang="en-GB" b="1" dirty="0" smtClean="0"/>
              <a:t>communication </a:t>
            </a:r>
            <a:r>
              <a:rPr lang="en-GB" b="1" dirty="0"/>
              <a:t>goals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when </a:t>
            </a:r>
            <a:r>
              <a:rPr lang="en-GB" dirty="0"/>
              <a:t>developing social media activities. </a:t>
            </a:r>
            <a:endParaRPr lang="de-DE" dirty="0"/>
          </a:p>
          <a:p>
            <a:endParaRPr lang="de-DE" dirty="0"/>
          </a:p>
          <a:p>
            <a:r>
              <a:rPr lang="en-GB" dirty="0" smtClean="0"/>
              <a:t>Keys </a:t>
            </a:r>
            <a:r>
              <a:rPr lang="en-GB" dirty="0"/>
              <a:t>to an effective social media presence are </a:t>
            </a:r>
            <a:r>
              <a:rPr lang="en-GB" dirty="0" smtClean="0"/>
              <a:t>to:</a:t>
            </a:r>
            <a:endParaRPr lang="de-DE" dirty="0"/>
          </a:p>
          <a:p>
            <a:endParaRPr lang="de-DE" dirty="0"/>
          </a:p>
          <a:p>
            <a:pPr lvl="1"/>
            <a:r>
              <a:rPr lang="en-GB" dirty="0" smtClean="0"/>
              <a:t>Identify </a:t>
            </a:r>
            <a:r>
              <a:rPr lang="en-GB" dirty="0"/>
              <a:t>your target audience. </a:t>
            </a:r>
            <a:endParaRPr lang="de-DE" dirty="0"/>
          </a:p>
          <a:p>
            <a:pPr lvl="1"/>
            <a:r>
              <a:rPr lang="en-GB" dirty="0" smtClean="0"/>
              <a:t>Determine </a:t>
            </a:r>
            <a:r>
              <a:rPr lang="en-GB" dirty="0"/>
              <a:t>your objective. </a:t>
            </a:r>
            <a:endParaRPr lang="de-DE" dirty="0"/>
          </a:p>
          <a:p>
            <a:pPr lvl="1"/>
            <a:r>
              <a:rPr lang="en-GB" dirty="0" smtClean="0"/>
              <a:t>Select </a:t>
            </a:r>
            <a:r>
              <a:rPr lang="en-GB" dirty="0"/>
              <a:t>the appropriate channel for your message. </a:t>
            </a:r>
            <a:endParaRPr lang="de-DE" dirty="0"/>
          </a:p>
          <a:p>
            <a:pPr lvl="1"/>
            <a:r>
              <a:rPr lang="en-GB" dirty="0" smtClean="0"/>
              <a:t>Decide </a:t>
            </a:r>
            <a:r>
              <a:rPr lang="en-GB" dirty="0"/>
              <a:t>upfront how much time and effort you can invest. </a:t>
            </a:r>
            <a:endParaRPr lang="de-DE" dirty="0"/>
          </a:p>
          <a:p>
            <a:endParaRPr lang="de-DE" dirty="0"/>
          </a:p>
        </p:txBody>
      </p:sp>
      <p:pic>
        <p:nvPicPr>
          <p:cNvPr id="1026" name="Picture 2" descr="http://cdn.xen.com.au/wp-content/uploads/connect-social-media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25" y="822919"/>
            <a:ext cx="2469377" cy="1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7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/>
              <a:t>Principles of Effective Social  Media Writing - Creating Content 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GB" dirty="0"/>
              <a:t>Social media content should </a:t>
            </a:r>
            <a:r>
              <a:rPr lang="en-GB" dirty="0" smtClean="0"/>
              <a:t>be: 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en-GB" dirty="0" smtClean="0"/>
              <a:t>Relevant</a:t>
            </a:r>
            <a:r>
              <a:rPr lang="en-GB" dirty="0"/>
              <a:t>, useful, and interesting </a:t>
            </a:r>
            <a:endParaRPr lang="de-DE" dirty="0"/>
          </a:p>
          <a:p>
            <a:pPr lvl="1"/>
            <a:r>
              <a:rPr lang="en-GB" dirty="0" smtClean="0"/>
              <a:t>Easy </a:t>
            </a:r>
            <a:r>
              <a:rPr lang="en-GB" dirty="0"/>
              <a:t>to understand and share </a:t>
            </a:r>
            <a:endParaRPr lang="de-DE" dirty="0"/>
          </a:p>
          <a:p>
            <a:pPr lvl="1"/>
            <a:r>
              <a:rPr lang="en-GB" dirty="0" smtClean="0"/>
              <a:t>Friendly</a:t>
            </a:r>
            <a:r>
              <a:rPr lang="en-GB" dirty="0"/>
              <a:t>, conversational, and engaging </a:t>
            </a:r>
            <a:endParaRPr lang="de-DE" dirty="0"/>
          </a:p>
          <a:p>
            <a:pPr lvl="1"/>
            <a:r>
              <a:rPr lang="en-GB" dirty="0" smtClean="0"/>
              <a:t>Action-oriented </a:t>
            </a:r>
            <a:endParaRPr lang="de-DE" dirty="0"/>
          </a:p>
          <a:p>
            <a:endParaRPr lang="de-DE" dirty="0"/>
          </a:p>
        </p:txBody>
      </p:sp>
      <p:pic>
        <p:nvPicPr>
          <p:cNvPr id="2052" name="Picture 4" descr="http://www.charities.org/sites/www.charities.org/files/socialmedia-challenges.jpg?1355505039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37" y="4912442"/>
            <a:ext cx="2202971" cy="123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3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/>
              <a:t>Use Your Web Content as Source Material for Social Media Content </a:t>
            </a:r>
            <a:r>
              <a:rPr lang="de-DE" sz="3000" b="1" dirty="0"/>
              <a:t/>
            </a:r>
            <a:br>
              <a:rPr lang="de-DE" sz="3000" b="1" dirty="0"/>
            </a:br>
            <a:endParaRPr lang="de-D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410" y="389911"/>
            <a:ext cx="7315200" cy="2401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Any </a:t>
            </a:r>
            <a:r>
              <a:rPr lang="en-GB" dirty="0"/>
              <a:t>kind of Web content can provide the source material for a tweet, Facebook post, or text message, </a:t>
            </a:r>
            <a:r>
              <a:rPr lang="en-GB" dirty="0" smtClean="0"/>
              <a:t>including: 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1685415"/>
              </p:ext>
            </p:extLst>
          </p:nvPr>
        </p:nvGraphicFramePr>
        <p:xfrm>
          <a:off x="3526133" y="2057839"/>
          <a:ext cx="7401477" cy="366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07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/>
              <a:t>Checklist </a:t>
            </a:r>
            <a:r>
              <a:rPr lang="en-GB" sz="3000" b="1" dirty="0" smtClean="0"/>
              <a:t/>
            </a:r>
            <a:br>
              <a:rPr lang="en-GB" sz="3000" b="1" dirty="0" smtClean="0"/>
            </a:br>
            <a:r>
              <a:rPr lang="en-GB" sz="3000" b="1" dirty="0" smtClean="0"/>
              <a:t>Writing</a:t>
            </a:r>
            <a:br>
              <a:rPr lang="en-GB" sz="3000" b="1" dirty="0" smtClean="0"/>
            </a:br>
            <a:r>
              <a:rPr lang="en-GB" sz="3000" b="1" dirty="0" smtClean="0"/>
              <a:t>for </a:t>
            </a:r>
            <a:r>
              <a:rPr lang="en-GB" sz="3000" b="1" dirty="0"/>
              <a:t>Social </a:t>
            </a:r>
            <a:r>
              <a:rPr lang="en-GB" sz="3000" b="1" dirty="0" smtClean="0"/>
              <a:t>Media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036767" y="-18725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34" name="Group 33"/>
          <p:cNvGrpSpPr/>
          <p:nvPr/>
        </p:nvGrpSpPr>
        <p:grpSpPr>
          <a:xfrm>
            <a:off x="5061258" y="277195"/>
            <a:ext cx="5532611" cy="6445006"/>
            <a:chOff x="4827342" y="-73679"/>
            <a:chExt cx="5532611" cy="6445006"/>
          </a:xfrm>
        </p:grpSpPr>
        <p:sp>
          <p:nvSpPr>
            <p:cNvPr id="25" name="Rectangle 24"/>
            <p:cNvSpPr/>
            <p:nvPr/>
          </p:nvSpPr>
          <p:spPr>
            <a:xfrm>
              <a:off x="7589273" y="5394079"/>
              <a:ext cx="2720975" cy="97724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Avoid abbreviations, but if they are necessary, use them only if they are easily understood, do not change the meaning of the tweet, and are not immature or unprofessional. 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46072" y="5394080"/>
              <a:ext cx="2720975" cy="97724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Avoid abbreviations, but if they are necessary, use sparingly and only if easily understood. </a:t>
              </a: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automatically create a link and display the post on the partner’s page. 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27342" y="2459803"/>
              <a:ext cx="2720975" cy="48473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Invite followers to do something such as watch a video, attend an event, or use CDC resources. 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78160" y="2462045"/>
              <a:ext cx="2720975" cy="47711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Start the tweet with a verb if possible: Use watch, read, learn, etc. 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27342" y="3425748"/>
              <a:ext cx="2720975" cy="39393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Write in a friendly, casual style. Avoid jargon. 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78161" y="3429065"/>
              <a:ext cx="2720975" cy="39584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Write in friendly, action-oriented </a:t>
              </a:r>
              <a:r>
                <a:rPr lang="en-GB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style. 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46073" y="4252315"/>
              <a:ext cx="2720975" cy="73867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Use the @ symbol in front of a public health partner’s name in your post to automatically create a link and display the post on the partner’s page. 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99116" y="4252315"/>
              <a:ext cx="2720975" cy="73867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Use the “@“ symbol in front of a public health partner’s name in your post to automatically create a link and display the post on the partner’s profile. 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" name="Down Arrow Callout 22"/>
            <p:cNvSpPr/>
            <p:nvPr/>
          </p:nvSpPr>
          <p:spPr>
            <a:xfrm>
              <a:off x="4846073" y="5115920"/>
              <a:ext cx="5464175" cy="359448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Abbreviations</a:t>
              </a:r>
              <a:endParaRPr lang="de-D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Down Arrow Callout 19"/>
            <p:cNvSpPr/>
            <p:nvPr/>
          </p:nvSpPr>
          <p:spPr>
            <a:xfrm>
              <a:off x="4846074" y="3967144"/>
              <a:ext cx="5464175" cy="359448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Tagging / </a:t>
              </a:r>
              <a:r>
                <a:rPr lang="en-GB" sz="1500" b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Mentions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83078" y="267760"/>
              <a:ext cx="2720975" cy="42745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Posts can be up to 250 characters (including spaces</a:t>
              </a:r>
              <a:r>
                <a:rPr lang="en-GB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38978" y="267760"/>
              <a:ext cx="2720975" cy="42618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Tweets should be 120 characters or less, including a shortened URL</a:t>
              </a:r>
              <a:r>
                <a:rPr lang="en-GB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46074" y="1058108"/>
              <a:ext cx="2720975" cy="9959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Hyperlink to a Web page, photo, or video. 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Include information available through other social media channels: a short code for texts; a hashtag for Twitter. 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10229" y="1058108"/>
              <a:ext cx="2720975" cy="98090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Include a hyperlink to a website, an @ mention, or a hashtag #. 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4846074" y="3089116"/>
              <a:ext cx="5464175" cy="359448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Tone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Down Arrow Callout 13"/>
            <p:cNvSpPr/>
            <p:nvPr/>
          </p:nvSpPr>
          <p:spPr>
            <a:xfrm>
              <a:off x="4827342" y="2173989"/>
              <a:ext cx="5464175" cy="359448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Call to </a:t>
              </a:r>
              <a:r>
                <a:rPr lang="en-GB" sz="1500" b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action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Down Arrow Callout 10"/>
            <p:cNvSpPr/>
            <p:nvPr/>
          </p:nvSpPr>
          <p:spPr>
            <a:xfrm>
              <a:off x="4867029" y="771482"/>
              <a:ext cx="5464175" cy="382547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Access to more </a:t>
              </a:r>
              <a:r>
                <a:rPr lang="en-GB" sz="1500" b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information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Down Arrow Callout 7"/>
            <p:cNvSpPr/>
            <p:nvPr/>
          </p:nvSpPr>
          <p:spPr>
            <a:xfrm>
              <a:off x="4878141" y="-73679"/>
              <a:ext cx="5464175" cy="368769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Length</a:t>
              </a:r>
              <a:r>
                <a:rPr lang="de-D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2089" name="Picture 41" descr="https://encrypted-tbn1.gstatic.com/images?q=tbn:ANd9GcRwk8_mE00bzeNYiqsZpaMUBgze5cPzx9y2GkzDcxbor8hC-Oo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75751" y="920245"/>
            <a:ext cx="1641327" cy="3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https://encrypted-tbn3.gstatic.com/images?q=tbn:ANd9GcT0asQqSgXg-a0tau9Q9lUk5GDN3UR6nsY-nP8iFABxhFbOnVKx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3752" y="5469535"/>
            <a:ext cx="2033626" cy="7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2212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0</TotalTime>
  <Words>607</Words>
  <Application>Microsoft Office PowerPoint</Application>
  <PresentationFormat>Custom</PresentationFormat>
  <Paragraphs>107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Frame</vt:lpstr>
      <vt:lpstr>Online communication channels </vt:lpstr>
      <vt:lpstr>PowerPoint Presentation</vt:lpstr>
      <vt:lpstr>PowerPoint Presentation</vt:lpstr>
      <vt:lpstr>PowerPoint Presentation</vt:lpstr>
      <vt:lpstr>   Social media can help organizations  achieve the  after goals:   </vt:lpstr>
      <vt:lpstr>Social Media and Communication Strategy  </vt:lpstr>
      <vt:lpstr>Principles of Effective Social  Media Writing - Creating Content  </vt:lpstr>
      <vt:lpstr>Use Your Web Content as Source Material for Social Media Content  </vt:lpstr>
      <vt:lpstr>Checklist  Writing for Social Media </vt:lpstr>
      <vt:lpstr>Direct mailing – Newsletters</vt:lpstr>
      <vt:lpstr>  Websites, blogs…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communication channels</dc:title>
  <dc:creator>comms</dc:creator>
  <cp:lastModifiedBy>Janice</cp:lastModifiedBy>
  <cp:revision>16</cp:revision>
  <dcterms:created xsi:type="dcterms:W3CDTF">2014-04-08T08:34:17Z</dcterms:created>
  <dcterms:modified xsi:type="dcterms:W3CDTF">2014-04-09T09:57:54Z</dcterms:modified>
</cp:coreProperties>
</file>